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5166eba1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5166eba1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15166eba1d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115166eba1d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5166eba1d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5166eba1d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15166eba1d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15166eba1d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15166eba1d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15166eba1d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115166eba1d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115166eba1d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115166eba1d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115166eba1d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115166eba1d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115166eba1d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16e816f62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116e816f62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119bc5cef0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119bc5cef0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115166eba1d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115166eba1d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5166eba1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5166eba1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115166eba1d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115166eba1d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115166eba1d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115166eba1d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115166eba1d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115166eba1d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115166eba1d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115166eba1d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115166eba1d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115166eba1d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115166eba1d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115166eba1d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115166eba1d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115166eba1d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115166eba1d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115166eba1d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115166eba1d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115166eba1d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115166eba1d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115166eba1d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5166eba1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5166eba1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115166eba1d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115166eba1d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115166eba1d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115166eba1d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115166eba1d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115166eba1d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115166eba1d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115166eba1d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115166eba1d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115166eba1d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115166eba1d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115166eba1d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115166eba1d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115166eba1d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115166eba1d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115166eba1d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115166eba1d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115166eba1d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115166eba1d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115166eba1d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5166eba1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5166eba1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115166eba1d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115166eba1d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115166eba1d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115166eba1d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5166eba1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5166eba1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5166eba1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5166eba1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5166eba1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5166eba1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5166eba1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5166eba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5166eba1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5166eba1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5166eba1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5166eba1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50ab59f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50ab59f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5166eba1d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5166eba1d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6e816f6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6e816f6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6e816f62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6e816f62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5166eba1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5166eba1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5166eba1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15166eba1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5166eba1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15166eba1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166eba1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166eba1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5166eba1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5166eba1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6146858f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6146858f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5166eba1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15166eba1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50ab59f8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50ab59f8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15166eba1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15166eba1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5166eba1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5166eba1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5166eba1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5166eba1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15166eba1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15166eba1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15166eba1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15166eba1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5166eba1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15166eba1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5166eba1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5166eba1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5166eba1d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5166eba1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15166eba1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15166eba1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5166eba1d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5166eba1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50ab59f8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50ab59f8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15166eba1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15166eba1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5166eba1d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5166eba1d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15166eba1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15166eba1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15166eba1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15166eba1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15166eba1d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15166eba1d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15166eba1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15166eba1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15166eba1d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15166eba1d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15166eba1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15166eba1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15166eba1d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15166eba1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15166eba1d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15166eba1d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50ab59f8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50ab59f8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15166eba1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15166eba1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15166eba1d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15166eba1d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15166eba1d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15166eba1d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15166eba1d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15166eba1d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15166eba1d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15166eba1d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15166eba1d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15166eba1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15166eba1d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15166eba1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15166eba1d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15166eba1d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15166eba1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15166eba1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15166eba1d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15166eba1d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5166eba1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5166eba1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15166eba1d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115166eba1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5166eba1d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5166eba1d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15166eba1d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15166eba1d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15166eba1d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15166eba1d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15166eba1d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15166eba1d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15166eba1d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15166eba1d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15166eba1d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15166eba1d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15166eba1d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15166eba1d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161710b0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161710b0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15166eba1d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15166eba1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9bc5cef0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9bc5cef0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161710b00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1161710b00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15166eba1d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15166eba1d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161710b00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161710b00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15166eba1d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15166eba1d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161710b00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161710b0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15166eba1d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115166eba1d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15166eba1d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115166eba1d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15166eba1d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15166eba1d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15166eba1d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115166eba1d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15166eba1d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15166eba1d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5166eba1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5166eba1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15166eba1d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15166eba1d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15166eba1d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15166eba1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15166eba1d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115166eba1d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15166eba1d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15166eba1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15166eba1d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115166eba1d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16e816f62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16e816f62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15166eba1d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15166eba1d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15166eba1d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115166eba1d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15166eba1d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115166eba1d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15166eba1d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15166eba1d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5166eba1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5166eba1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15166eba1d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15166eba1d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115166eba1d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115166eba1d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115166eba1d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115166eba1d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15166eba1d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15166eba1d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15166eba1d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115166eba1d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15166eba1d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115166eba1d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115166eba1d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115166eba1d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16e816f62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116e816f62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16e816f62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16e816f62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5166eba1d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5166eba1d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slide" Target="/ppt/slides/slide11.xml"/><Relationship Id="rId5" Type="http://schemas.openxmlformats.org/officeDocument/2006/relationships/slide" Target="/ppt/slides/slide10.xml"/><Relationship Id="rId6" Type="http://schemas.openxmlformats.org/officeDocument/2006/relationships/slide" Target="/ppt/slides/slide9.xml"/><Relationship Id="rId7" Type="http://schemas.openxmlformats.org/officeDocument/2006/relationships/slide" Target="/ppt/slides/slide10.xml"/><Relationship Id="rId8" Type="http://schemas.openxmlformats.org/officeDocument/2006/relationships/slide" Target="/ppt/slides/slide9.xml"/></Relationships>
</file>

<file path=ppt/slides/_rels/slide100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2.jpg"/><Relationship Id="rId4" Type="http://schemas.openxmlformats.org/officeDocument/2006/relationships/slide" Target="/ppt/slides/slide101.xml"/><Relationship Id="rId9" Type="http://schemas.openxmlformats.org/officeDocument/2006/relationships/slide" Target="/ppt/slides/slide20.xml"/><Relationship Id="rId5" Type="http://schemas.openxmlformats.org/officeDocument/2006/relationships/slide" Target="/ppt/slides/slide94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5.jpg"/><Relationship Id="rId4" Type="http://schemas.openxmlformats.org/officeDocument/2006/relationships/slide" Target="/ppt/slides/slide100.xml"/><Relationship Id="rId9" Type="http://schemas.openxmlformats.org/officeDocument/2006/relationships/slide" Target="/ppt/slides/slide2.xml"/><Relationship Id="rId5" Type="http://schemas.openxmlformats.org/officeDocument/2006/relationships/slide" Target="/ppt/slides/slide94.xml"/><Relationship Id="rId6" Type="http://schemas.openxmlformats.org/officeDocument/2006/relationships/slide" Target="/ppt/slides/slide101.xml"/><Relationship Id="rId7" Type="http://schemas.openxmlformats.org/officeDocument/2006/relationships/slide" Target="/ppt/slides/slide2.xml"/><Relationship Id="rId8" Type="http://schemas.openxmlformats.org/officeDocument/2006/relationships/slide" Target="/ppt/slides/slide10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0.xml"/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9.jpg"/><Relationship Id="rId4" Type="http://schemas.openxmlformats.org/officeDocument/2006/relationships/slide" Target="/ppt/slides/slide113.xml"/><Relationship Id="rId9" Type="http://schemas.openxmlformats.org/officeDocument/2006/relationships/slide" Target="/ppt/slides/slide23.xml"/><Relationship Id="rId5" Type="http://schemas.openxmlformats.org/officeDocument/2006/relationships/slide" Target="/ppt/slides/slide106.xml"/><Relationship Id="rId6" Type="http://schemas.openxmlformats.org/officeDocument/2006/relationships/slide" Target="/ppt/slides/slide130.xml"/><Relationship Id="rId7" Type="http://schemas.openxmlformats.org/officeDocument/2006/relationships/slide" Target="/ppt/slides/slide87.xml"/><Relationship Id="rId8" Type="http://schemas.openxmlformats.org/officeDocument/2006/relationships/slide" Target="/ppt/slides/slide77.xml"/></Relationships>
</file>

<file path=ppt/slides/_rels/slide104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0.xml"/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7.jpg"/><Relationship Id="rId4" Type="http://schemas.openxmlformats.org/officeDocument/2006/relationships/slide" Target="/ppt/slides/slide114.xml"/><Relationship Id="rId9" Type="http://schemas.openxmlformats.org/officeDocument/2006/relationships/slide" Target="/ppt/slides/slide23.xml"/><Relationship Id="rId5" Type="http://schemas.openxmlformats.org/officeDocument/2006/relationships/slide" Target="/ppt/slides/slide110.xml"/><Relationship Id="rId6" Type="http://schemas.openxmlformats.org/officeDocument/2006/relationships/slide" Target="/ppt/slides/slide130.xml"/><Relationship Id="rId7" Type="http://schemas.openxmlformats.org/officeDocument/2006/relationships/slide" Target="/ppt/slides/slide87.xml"/><Relationship Id="rId8" Type="http://schemas.openxmlformats.org/officeDocument/2006/relationships/slide" Target="/ppt/slides/slide77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07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1.jpg"/><Relationship Id="rId4" Type="http://schemas.openxmlformats.org/officeDocument/2006/relationships/slide" Target="/ppt/slides/slide109.xml"/><Relationship Id="rId9" Type="http://schemas.openxmlformats.org/officeDocument/2006/relationships/slide" Target="/ppt/slides/slide2.xml"/><Relationship Id="rId5" Type="http://schemas.openxmlformats.org/officeDocument/2006/relationships/slide" Target="/ppt/slides/slide103.xml"/><Relationship Id="rId6" Type="http://schemas.openxmlformats.org/officeDocument/2006/relationships/slide" Target="/ppt/slides/slide106.xml"/><Relationship Id="rId7" Type="http://schemas.openxmlformats.org/officeDocument/2006/relationships/slide" Target="/ppt/slides/slide2.xml"/><Relationship Id="rId8" Type="http://schemas.openxmlformats.org/officeDocument/2006/relationships/slide" Target="/ppt/slides/slide10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6.jpg"/><Relationship Id="rId4" Type="http://schemas.openxmlformats.org/officeDocument/2006/relationships/slide" Target="/ppt/slides/slide106.xml"/><Relationship Id="rId5" Type="http://schemas.openxmlformats.org/officeDocument/2006/relationships/slide" Target="/ppt/slides/slide108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0.jpg"/><Relationship Id="rId4" Type="http://schemas.openxmlformats.org/officeDocument/2006/relationships/slide" Target="/ppt/slides/slide106.xml"/><Relationship Id="rId5" Type="http://schemas.openxmlformats.org/officeDocument/2006/relationships/slide" Target="/ppt/slides/slide108.xml"/><Relationship Id="rId6" Type="http://schemas.openxmlformats.org/officeDocument/2006/relationships/slide" Target="/ppt/slides/slide108.xml"/></Relationships>
</file>

<file path=ppt/slides/_rels/slide109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8.jpg"/><Relationship Id="rId4" Type="http://schemas.openxmlformats.org/officeDocument/2006/relationships/slide" Target="/ppt/slides/slide106.xml"/><Relationship Id="rId9" Type="http://schemas.openxmlformats.org/officeDocument/2006/relationships/slide" Target="/ppt/slides/slide20.xml"/><Relationship Id="rId5" Type="http://schemas.openxmlformats.org/officeDocument/2006/relationships/slide" Target="/ppt/slides/slide103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slide" Target="/ppt/slides/slide12.xml"/><Relationship Id="rId11" Type="http://schemas.openxmlformats.org/officeDocument/2006/relationships/slide" Target="/ppt/slides/slide11.xml"/><Relationship Id="rId10" Type="http://schemas.openxmlformats.org/officeDocument/2006/relationships/slide" Target="/ppt/slides/slide9.xml"/><Relationship Id="rId12" Type="http://schemas.openxmlformats.org/officeDocument/2006/relationships/slide" Target="/ppt/slides/slide9.xml"/><Relationship Id="rId9" Type="http://schemas.openxmlformats.org/officeDocument/2006/relationships/slide" Target="/ppt/slides/slide11.xml"/><Relationship Id="rId5" Type="http://schemas.openxmlformats.org/officeDocument/2006/relationships/slide" Target="/ppt/slides/slide3.xml"/><Relationship Id="rId6" Type="http://schemas.openxmlformats.org/officeDocument/2006/relationships/slide" Target="/ppt/slides/slide11.xml"/><Relationship Id="rId7" Type="http://schemas.openxmlformats.org/officeDocument/2006/relationships/slide" Target="/ppt/slides/slide10.xml"/><Relationship Id="rId8" Type="http://schemas.openxmlformats.org/officeDocument/2006/relationships/slide" Target="/ppt/slides/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3.jpg"/><Relationship Id="rId4" Type="http://schemas.openxmlformats.org/officeDocument/2006/relationships/slide" Target="/ppt/slides/slide111.xml"/><Relationship Id="rId9" Type="http://schemas.openxmlformats.org/officeDocument/2006/relationships/slide" Target="/ppt/slides/slide2.xml"/><Relationship Id="rId5" Type="http://schemas.openxmlformats.org/officeDocument/2006/relationships/slide" Target="/ppt/slides/slide104.xml"/><Relationship Id="rId6" Type="http://schemas.openxmlformats.org/officeDocument/2006/relationships/slide" Target="/ppt/slides/slide110.xml"/><Relationship Id="rId7" Type="http://schemas.openxmlformats.org/officeDocument/2006/relationships/slide" Target="/ppt/slides/slide2.xml"/><Relationship Id="rId8" Type="http://schemas.openxmlformats.org/officeDocument/2006/relationships/slide" Target="/ppt/slides/slide10.xml"/></Relationships>
</file>

<file path=ppt/slides/_rels/slide111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9.jpg"/><Relationship Id="rId4" Type="http://schemas.openxmlformats.org/officeDocument/2006/relationships/slide" Target="/ppt/slides/slide110.xml"/><Relationship Id="rId9" Type="http://schemas.openxmlformats.org/officeDocument/2006/relationships/slide" Target="/ppt/slides/slide20.xml"/><Relationship Id="rId5" Type="http://schemas.openxmlformats.org/officeDocument/2006/relationships/slide" Target="/ppt/slides/slide104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7.jpg"/><Relationship Id="rId4" Type="http://schemas.openxmlformats.org/officeDocument/2006/relationships/slide" Target="/ppt/slides/slide121.xml"/><Relationship Id="rId9" Type="http://schemas.openxmlformats.org/officeDocument/2006/relationships/slide" Target="/ppt/slides/slide20.xml"/><Relationship Id="rId5" Type="http://schemas.openxmlformats.org/officeDocument/2006/relationships/slide" Target="/ppt/slides/slide116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14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7.jpg"/><Relationship Id="rId4" Type="http://schemas.openxmlformats.org/officeDocument/2006/relationships/slide" Target="/ppt/slides/slide122.xml"/><Relationship Id="rId9" Type="http://schemas.openxmlformats.org/officeDocument/2006/relationships/slide" Target="/ppt/slides/slide20.xml"/><Relationship Id="rId5" Type="http://schemas.openxmlformats.org/officeDocument/2006/relationships/slide" Target="/ppt/slides/slide118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0.jpg"/><Relationship Id="rId4" Type="http://schemas.openxmlformats.org/officeDocument/2006/relationships/slide" Target="/ppt/slides/slide117.xml"/><Relationship Id="rId9" Type="http://schemas.openxmlformats.org/officeDocument/2006/relationships/slide" Target="/ppt/slides/slide2.xml"/><Relationship Id="rId5" Type="http://schemas.openxmlformats.org/officeDocument/2006/relationships/slide" Target="/ppt/slides/slide113.xml"/><Relationship Id="rId6" Type="http://schemas.openxmlformats.org/officeDocument/2006/relationships/slide" Target="/ppt/slides/slide116.xml"/><Relationship Id="rId7" Type="http://schemas.openxmlformats.org/officeDocument/2006/relationships/slide" Target="/ppt/slides/slide2.xml"/><Relationship Id="rId8" Type="http://schemas.openxmlformats.org/officeDocument/2006/relationships/slide" Target="/ppt/slides/slide10.xml"/></Relationships>
</file>

<file path=ppt/slides/_rels/slide117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2.jpg"/><Relationship Id="rId4" Type="http://schemas.openxmlformats.org/officeDocument/2006/relationships/slide" Target="/ppt/slides/slide116.xml"/><Relationship Id="rId9" Type="http://schemas.openxmlformats.org/officeDocument/2006/relationships/slide" Target="/ppt/slides/slide20.xml"/><Relationship Id="rId5" Type="http://schemas.openxmlformats.org/officeDocument/2006/relationships/slide" Target="/ppt/slides/slide113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5.jpg"/><Relationship Id="rId4" Type="http://schemas.openxmlformats.org/officeDocument/2006/relationships/slide" Target="/ppt/slides/slide119.xml"/><Relationship Id="rId9" Type="http://schemas.openxmlformats.org/officeDocument/2006/relationships/slide" Target="/ppt/slides/slide2.xml"/><Relationship Id="rId5" Type="http://schemas.openxmlformats.org/officeDocument/2006/relationships/slide" Target="/ppt/slides/slide114.xml"/><Relationship Id="rId6" Type="http://schemas.openxmlformats.org/officeDocument/2006/relationships/slide" Target="/ppt/slides/slide118.xml"/><Relationship Id="rId7" Type="http://schemas.openxmlformats.org/officeDocument/2006/relationships/slide" Target="/ppt/slides/slide2.xml"/><Relationship Id="rId8" Type="http://schemas.openxmlformats.org/officeDocument/2006/relationships/slide" Target="/ppt/slides/slide10.xml"/></Relationships>
</file>

<file path=ppt/slides/_rels/slide119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1.jpg"/><Relationship Id="rId4" Type="http://schemas.openxmlformats.org/officeDocument/2006/relationships/slide" Target="/ppt/slides/slide118.xml"/><Relationship Id="rId9" Type="http://schemas.openxmlformats.org/officeDocument/2006/relationships/slide" Target="/ppt/slides/slide20.xml"/><Relationship Id="rId5" Type="http://schemas.openxmlformats.org/officeDocument/2006/relationships/slide" Target="/ppt/slides/slide114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slide" Target="/ppt/slides/slide13.xml"/><Relationship Id="rId5" Type="http://schemas.openxmlformats.org/officeDocument/2006/relationships/slide" Target="/ppt/slides/slide12.xml"/><Relationship Id="rId6" Type="http://schemas.openxmlformats.org/officeDocument/2006/relationships/slide" Target="/ppt/slides/slide9.xml"/><Relationship Id="rId7" Type="http://schemas.openxmlformats.org/officeDocument/2006/relationships/slide" Target="/ppt/slides/slide12.xml"/><Relationship Id="rId8" Type="http://schemas.openxmlformats.org/officeDocument/2006/relationships/slide" Target="/ppt/slides/slide9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6.jpg"/><Relationship Id="rId4" Type="http://schemas.openxmlformats.org/officeDocument/2006/relationships/slide" Target="/ppt/slides/slide124.xml"/><Relationship Id="rId9" Type="http://schemas.openxmlformats.org/officeDocument/2006/relationships/slide" Target="/ppt/slides/slide20.xml"/><Relationship Id="rId5" Type="http://schemas.openxmlformats.org/officeDocument/2006/relationships/slide" Target="/ppt/slides/slide129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22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8.jpg"/><Relationship Id="rId4" Type="http://schemas.openxmlformats.org/officeDocument/2006/relationships/slide" Target="/ppt/slides/slide96.xml"/><Relationship Id="rId9" Type="http://schemas.openxmlformats.org/officeDocument/2006/relationships/slide" Target="/ppt/slides/slide20.xml"/><Relationship Id="rId5" Type="http://schemas.openxmlformats.org/officeDocument/2006/relationships/slide" Target="/ppt/slides/slide129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02.jpg"/><Relationship Id="rId4" Type="http://schemas.openxmlformats.org/officeDocument/2006/relationships/slide" Target="/ppt/slides/slide125.xml"/><Relationship Id="rId9" Type="http://schemas.openxmlformats.org/officeDocument/2006/relationships/slide" Target="/ppt/slides/slide2.xml"/><Relationship Id="rId5" Type="http://schemas.openxmlformats.org/officeDocument/2006/relationships/slide" Target="/ppt/slides/slide121.xml"/><Relationship Id="rId6" Type="http://schemas.openxmlformats.org/officeDocument/2006/relationships/slide" Target="/ppt/slides/slide124.xml"/><Relationship Id="rId7" Type="http://schemas.openxmlformats.org/officeDocument/2006/relationships/slide" Target="/ppt/slides/slide2.xml"/><Relationship Id="rId8" Type="http://schemas.openxmlformats.org/officeDocument/2006/relationships/slide" Target="/ppt/slides/slide10.xml"/></Relationships>
</file>

<file path=ppt/slides/_rels/slide125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04.jpg"/><Relationship Id="rId4" Type="http://schemas.openxmlformats.org/officeDocument/2006/relationships/slide" Target="/ppt/slides/slide124.xml"/><Relationship Id="rId9" Type="http://schemas.openxmlformats.org/officeDocument/2006/relationships/slide" Target="/ppt/slides/slide20.xml"/><Relationship Id="rId5" Type="http://schemas.openxmlformats.org/officeDocument/2006/relationships/slide" Target="/ppt/slides/slide121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18.jpg"/><Relationship Id="rId4" Type="http://schemas.openxmlformats.org/officeDocument/2006/relationships/slide" Target="/ppt/slides/slide127.xml"/><Relationship Id="rId9" Type="http://schemas.openxmlformats.org/officeDocument/2006/relationships/slide" Target="/ppt/slides/slide2.xml"/><Relationship Id="rId5" Type="http://schemas.openxmlformats.org/officeDocument/2006/relationships/slide" Target="/ppt/slides/slide122.xml"/><Relationship Id="rId6" Type="http://schemas.openxmlformats.org/officeDocument/2006/relationships/slide" Target="/ppt/slides/slide126.xml"/><Relationship Id="rId7" Type="http://schemas.openxmlformats.org/officeDocument/2006/relationships/slide" Target="/ppt/slides/slide2.xml"/><Relationship Id="rId8" Type="http://schemas.openxmlformats.org/officeDocument/2006/relationships/slide" Target="/ppt/slides/slide10.xml"/></Relationships>
</file>

<file path=ppt/slides/_rels/slide127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15.jpg"/><Relationship Id="rId4" Type="http://schemas.openxmlformats.org/officeDocument/2006/relationships/slide" Target="/ppt/slides/slide126.xml"/><Relationship Id="rId9" Type="http://schemas.openxmlformats.org/officeDocument/2006/relationships/slide" Target="/ppt/slides/slide20.xml"/><Relationship Id="rId5" Type="http://schemas.openxmlformats.org/officeDocument/2006/relationships/slide" Target="/ppt/slides/slide122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14.jpg"/><Relationship Id="rId4" Type="http://schemas.openxmlformats.org/officeDocument/2006/relationships/slide" Target="/ppt/slides/slide129.xml"/><Relationship Id="rId5" Type="http://schemas.openxmlformats.org/officeDocument/2006/relationships/slide" Target="/ppt/slides/slide2.xml"/><Relationship Id="rId6" Type="http://schemas.openxmlformats.org/officeDocument/2006/relationships/slide" Target="/ppt/slides/slide10.xml"/><Relationship Id="rId7" Type="http://schemas.openxmlformats.org/officeDocument/2006/relationships/slide" Target="/ppt/slides/slide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slide" Target="/ppt/slides/slide14.xml"/><Relationship Id="rId5" Type="http://schemas.openxmlformats.org/officeDocument/2006/relationships/slide" Target="/ppt/slides/slide13.xml"/><Relationship Id="rId6" Type="http://schemas.openxmlformats.org/officeDocument/2006/relationships/slide" Target="/ppt/slides/slide9.xml"/><Relationship Id="rId7" Type="http://schemas.openxmlformats.org/officeDocument/2006/relationships/slide" Target="/ppt/slides/slide13.xml"/><Relationship Id="rId8" Type="http://schemas.openxmlformats.org/officeDocument/2006/relationships/slide" Target="/ppt/slides/slide9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19.jpg"/><Relationship Id="rId4" Type="http://schemas.openxmlformats.org/officeDocument/2006/relationships/slide" Target="/ppt/slides/slide130.xml"/><Relationship Id="rId5" Type="http://schemas.openxmlformats.org/officeDocument/2006/relationships/slide" Target="/ppt/slides/slide2.xml"/><Relationship Id="rId6" Type="http://schemas.openxmlformats.org/officeDocument/2006/relationships/slide" Target="/ppt/slides/slide10.xml"/><Relationship Id="rId7" Type="http://schemas.openxmlformats.org/officeDocument/2006/relationships/slide" Target="/ppt/slides/slide2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13.jpg"/><Relationship Id="rId4" Type="http://schemas.openxmlformats.org/officeDocument/2006/relationships/slide" Target="/ppt/slides/slide131.xml"/><Relationship Id="rId5" Type="http://schemas.openxmlformats.org/officeDocument/2006/relationships/slide" Target="/ppt/slides/slide2.xml"/><Relationship Id="rId6" Type="http://schemas.openxmlformats.org/officeDocument/2006/relationships/slide" Target="/ppt/slides/slide10.xml"/><Relationship Id="rId7" Type="http://schemas.openxmlformats.org/officeDocument/2006/relationships/slide" Target="/ppt/slides/slide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slide" Target="/ppt/slides/slide15.xml"/><Relationship Id="rId5" Type="http://schemas.openxmlformats.org/officeDocument/2006/relationships/slide" Target="/ppt/slides/slide14.xml"/><Relationship Id="rId6" Type="http://schemas.openxmlformats.org/officeDocument/2006/relationships/slide" Target="/ppt/slides/slide9.xml"/><Relationship Id="rId7" Type="http://schemas.openxmlformats.org/officeDocument/2006/relationships/slide" Target="/ppt/slides/slide14.xml"/><Relationship Id="rId8" Type="http://schemas.openxmlformats.org/officeDocument/2006/relationships/slide" Target="/ppt/slides/slide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Relationship Id="rId4" Type="http://schemas.openxmlformats.org/officeDocument/2006/relationships/slide" Target="/ppt/slides/slide16.xml"/><Relationship Id="rId5" Type="http://schemas.openxmlformats.org/officeDocument/2006/relationships/slide" Target="/ppt/slides/slide15.xml"/><Relationship Id="rId6" Type="http://schemas.openxmlformats.org/officeDocument/2006/relationships/slide" Target="/ppt/slides/slide9.xml"/><Relationship Id="rId7" Type="http://schemas.openxmlformats.org/officeDocument/2006/relationships/slide" Target="/ppt/slides/slide15.xml"/><Relationship Id="rId8" Type="http://schemas.openxmlformats.org/officeDocument/2006/relationships/slide" Target="/ppt/slides/slide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slide" Target="/ppt/slides/slide17.xml"/><Relationship Id="rId5" Type="http://schemas.openxmlformats.org/officeDocument/2006/relationships/slide" Target="/ppt/slides/slide16.xml"/><Relationship Id="rId6" Type="http://schemas.openxmlformats.org/officeDocument/2006/relationships/slide" Target="/ppt/slides/slide9.xml"/><Relationship Id="rId7" Type="http://schemas.openxmlformats.org/officeDocument/2006/relationships/slide" Target="/ppt/slides/slide16.xml"/><Relationship Id="rId8" Type="http://schemas.openxmlformats.org/officeDocument/2006/relationships/slide" Target="/ppt/slides/slide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slide" Target="/ppt/slides/slide18.xml"/><Relationship Id="rId5" Type="http://schemas.openxmlformats.org/officeDocument/2006/relationships/slide" Target="/ppt/slides/slide17.xml"/><Relationship Id="rId6" Type="http://schemas.openxmlformats.org/officeDocument/2006/relationships/slide" Target="/ppt/slides/slide9.xml"/><Relationship Id="rId7" Type="http://schemas.openxmlformats.org/officeDocument/2006/relationships/slide" Target="/ppt/slides/slide17.xml"/><Relationship Id="rId8" Type="http://schemas.openxmlformats.org/officeDocument/2006/relationships/slide" Target="/ppt/slides/slide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slide" Target="/ppt/slides/slide19.xml"/><Relationship Id="rId5" Type="http://schemas.openxmlformats.org/officeDocument/2006/relationships/slide" Target="/ppt/slides/slide18.xml"/><Relationship Id="rId6" Type="http://schemas.openxmlformats.org/officeDocument/2006/relationships/slide" Target="/ppt/slides/slide9.xml"/><Relationship Id="rId7" Type="http://schemas.openxmlformats.org/officeDocument/2006/relationships/slide" Target="/ppt/slides/slide18.xml"/><Relationship Id="rId8" Type="http://schemas.openxmlformats.org/officeDocument/2006/relationships/slide" Target="/ppt/slides/slide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Relationship Id="rId4" Type="http://schemas.openxmlformats.org/officeDocument/2006/relationships/slide" Target="/ppt/slides/slide19.xml"/><Relationship Id="rId11" Type="http://schemas.openxmlformats.org/officeDocument/2006/relationships/slide" Target="/ppt/slides/slide20.xml"/><Relationship Id="rId10" Type="http://schemas.openxmlformats.org/officeDocument/2006/relationships/slide" Target="/ppt/slides/slide23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slide" Target="/ppt/slides/slide3.xml"/><Relationship Id="rId5" Type="http://schemas.openxmlformats.org/officeDocument/2006/relationships/slide" Target="/ppt/slides/slide2.xml"/><Relationship Id="rId6" Type="http://schemas.openxmlformats.org/officeDocument/2006/relationships/slide" Target="/ppt/slides/slide10.xml"/><Relationship Id="rId7" Type="http://schemas.openxmlformats.org/officeDocument/2006/relationships/slide" Target="/ppt/slides/slide2.xml"/><Relationship Id="rId8" Type="http://schemas.openxmlformats.org/officeDocument/2006/relationships/slide" Target="/ppt/slides/slide10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Relationship Id="rId4" Type="http://schemas.openxmlformats.org/officeDocument/2006/relationships/slide" Target="/ppt/slides/slide87.xml"/><Relationship Id="rId10" Type="http://schemas.openxmlformats.org/officeDocument/2006/relationships/slide" Target="/ppt/slides/slide23.xml"/><Relationship Id="rId9" Type="http://schemas.openxmlformats.org/officeDocument/2006/relationships/slide" Target="/ppt/slides/slide21.xml"/><Relationship Id="rId5" Type="http://schemas.openxmlformats.org/officeDocument/2006/relationships/slide" Target="/ppt/slides/slide77.xml"/><Relationship Id="rId6" Type="http://schemas.openxmlformats.org/officeDocument/2006/relationships/slide" Target="/ppt/slides/slide23.xml"/><Relationship Id="rId7" Type="http://schemas.openxmlformats.org/officeDocument/2006/relationships/slide" Target="/ppt/slides/slide20.xml"/><Relationship Id="rId8" Type="http://schemas.openxmlformats.org/officeDocument/2006/relationships/slide" Target="/ppt/slides/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Relationship Id="rId4" Type="http://schemas.openxmlformats.org/officeDocument/2006/relationships/slide" Target="/ppt/slides/slide22.xml"/><Relationship Id="rId5" Type="http://schemas.openxmlformats.org/officeDocument/2006/relationships/slide" Target="/ppt/slides/slide20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Relationship Id="rId4" Type="http://schemas.openxmlformats.org/officeDocument/2006/relationships/slide" Target="/ppt/slides/slide20.xml"/><Relationship Id="rId5" Type="http://schemas.openxmlformats.org/officeDocument/2006/relationships/slide" Target="/ppt/slides/slide21.xml"/><Relationship Id="rId6" Type="http://schemas.openxmlformats.org/officeDocument/2006/relationships/slide" Target="/ppt/slides/slide21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Relationship Id="rId4" Type="http://schemas.openxmlformats.org/officeDocument/2006/relationships/slide" Target="/ppt/slides/slide24.xml"/><Relationship Id="rId10" Type="http://schemas.openxmlformats.org/officeDocument/2006/relationships/slide" Target="/ppt/slides/slide20.xml"/><Relationship Id="rId9" Type="http://schemas.openxmlformats.org/officeDocument/2006/relationships/slide" Target="/ppt/slides/slide20.xml"/><Relationship Id="rId5" Type="http://schemas.openxmlformats.org/officeDocument/2006/relationships/slide" Target="/ppt/slides/slide25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slide" Target="/ppt/slides/slide25.xml"/><Relationship Id="rId10" Type="http://schemas.openxmlformats.org/officeDocument/2006/relationships/slide" Target="/ppt/slides/slide20.xml"/><Relationship Id="rId9" Type="http://schemas.openxmlformats.org/officeDocument/2006/relationships/slide" Target="/ppt/slides/slide20.xml"/><Relationship Id="rId5" Type="http://schemas.openxmlformats.org/officeDocument/2006/relationships/slide" Target="/ppt/slides/slide23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jpg"/><Relationship Id="rId4" Type="http://schemas.openxmlformats.org/officeDocument/2006/relationships/slide" Target="/ppt/slides/slide26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jpg"/><Relationship Id="rId4" Type="http://schemas.openxmlformats.org/officeDocument/2006/relationships/slide" Target="/ppt/slides/slide27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g"/><Relationship Id="rId4" Type="http://schemas.openxmlformats.org/officeDocument/2006/relationships/slide" Target="/ppt/slides/slide29.xml"/><Relationship Id="rId10" Type="http://schemas.openxmlformats.org/officeDocument/2006/relationships/slide" Target="/ppt/slides/slide28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Relationship Id="rId4" Type="http://schemas.openxmlformats.org/officeDocument/2006/relationships/slide" Target="/ppt/slides/slide27.xml"/><Relationship Id="rId5" Type="http://schemas.openxmlformats.org/officeDocument/2006/relationships/slide" Target="/ppt/slides/slide29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jpg"/><Relationship Id="rId4" Type="http://schemas.openxmlformats.org/officeDocument/2006/relationships/slide" Target="/ppt/slides/slide30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slide" Target="/ppt/slides/slide5.xml"/><Relationship Id="rId9" Type="http://schemas.openxmlformats.org/officeDocument/2006/relationships/slide" Target="/ppt/slides/slide2.xml"/><Relationship Id="rId5" Type="http://schemas.openxmlformats.org/officeDocument/2006/relationships/slide" Target="/ppt/slides/slide4.xml"/><Relationship Id="rId6" Type="http://schemas.openxmlformats.org/officeDocument/2006/relationships/slide" Target="/ppt/slides/slide3.xml"/><Relationship Id="rId7" Type="http://schemas.openxmlformats.org/officeDocument/2006/relationships/slide" Target="/ppt/slides/slide2.xml"/><Relationship Id="rId8" Type="http://schemas.openxmlformats.org/officeDocument/2006/relationships/slide" Target="/ppt/slides/slide10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jpg"/><Relationship Id="rId4" Type="http://schemas.openxmlformats.org/officeDocument/2006/relationships/slide" Target="/ppt/slides/slide31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jpg"/><Relationship Id="rId4" Type="http://schemas.openxmlformats.org/officeDocument/2006/relationships/slide" Target="/ppt/slides/slide32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jpg"/><Relationship Id="rId4" Type="http://schemas.openxmlformats.org/officeDocument/2006/relationships/slide" Target="/ppt/slides/slide33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jpg"/><Relationship Id="rId4" Type="http://schemas.openxmlformats.org/officeDocument/2006/relationships/slide" Target="/ppt/slides/slide34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jpg"/><Relationship Id="rId4" Type="http://schemas.openxmlformats.org/officeDocument/2006/relationships/slide" Target="/ppt/slides/slide35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jpg"/><Relationship Id="rId4" Type="http://schemas.openxmlformats.org/officeDocument/2006/relationships/slide" Target="/ppt/slides/slide36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jpg"/><Relationship Id="rId4" Type="http://schemas.openxmlformats.org/officeDocument/2006/relationships/slide" Target="/ppt/slides/slide37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jpg"/><Relationship Id="rId4" Type="http://schemas.openxmlformats.org/officeDocument/2006/relationships/slide" Target="/ppt/slides/slide38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jpg"/><Relationship Id="rId4" Type="http://schemas.openxmlformats.org/officeDocument/2006/relationships/slide" Target="/ppt/slides/slide39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jpg"/><Relationship Id="rId4" Type="http://schemas.openxmlformats.org/officeDocument/2006/relationships/slide" Target="/ppt/slides/slide40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slide" Target="/ppt/slides/slide3.xml"/><Relationship Id="rId5" Type="http://schemas.openxmlformats.org/officeDocument/2006/relationships/slide" Target="/ppt/slides/slide4.xml"/><Relationship Id="rId6" Type="http://schemas.openxmlformats.org/officeDocument/2006/relationships/slide" Target="/ppt/slides/slide2.xml"/><Relationship Id="rId7" Type="http://schemas.openxmlformats.org/officeDocument/2006/relationships/slide" Target="/ppt/slides/slide10.xml"/><Relationship Id="rId8" Type="http://schemas.openxmlformats.org/officeDocument/2006/relationships/slide" Target="/ppt/slides/slide2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jpg"/><Relationship Id="rId4" Type="http://schemas.openxmlformats.org/officeDocument/2006/relationships/slide" Target="/ppt/slides/slide41.xml"/><Relationship Id="rId10" Type="http://schemas.openxmlformats.org/officeDocument/2006/relationships/slide" Target="/ppt/slides/slide42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jpg"/><Relationship Id="rId4" Type="http://schemas.openxmlformats.org/officeDocument/2006/relationships/slide" Target="/ppt/slides/slide42.xml"/><Relationship Id="rId10" Type="http://schemas.openxmlformats.org/officeDocument/2006/relationships/slide" Target="/ppt/slides/slide40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jpg"/><Relationship Id="rId4" Type="http://schemas.openxmlformats.org/officeDocument/2006/relationships/slide" Target="/ppt/slides/slide43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jpg"/><Relationship Id="rId4" Type="http://schemas.openxmlformats.org/officeDocument/2006/relationships/image" Target="../media/image36.png"/><Relationship Id="rId11" Type="http://schemas.openxmlformats.org/officeDocument/2006/relationships/slide" Target="/ppt/slides/slide20.xml"/><Relationship Id="rId10" Type="http://schemas.openxmlformats.org/officeDocument/2006/relationships/slide" Target="/ppt/slides/slide20.xml"/><Relationship Id="rId9" Type="http://schemas.openxmlformats.org/officeDocument/2006/relationships/slide" Target="/ppt/slides/slide23.xml"/><Relationship Id="rId5" Type="http://schemas.openxmlformats.org/officeDocument/2006/relationships/slide" Target="/ppt/slides/slide44.xml"/><Relationship Id="rId6" Type="http://schemas.openxmlformats.org/officeDocument/2006/relationships/slide" Target="/ppt/slides/slide45.xml"/><Relationship Id="rId7" Type="http://schemas.openxmlformats.org/officeDocument/2006/relationships/slide" Target="/ppt/slides/slide87.xml"/><Relationship Id="rId8" Type="http://schemas.openxmlformats.org/officeDocument/2006/relationships/slide" Target="/ppt/slides/slide77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jpg"/><Relationship Id="rId4" Type="http://schemas.openxmlformats.org/officeDocument/2006/relationships/slide" Target="/ppt/slides/slide45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jpg"/><Relationship Id="rId4" Type="http://schemas.openxmlformats.org/officeDocument/2006/relationships/slide" Target="/ppt/slides/slide44.xml"/><Relationship Id="rId10" Type="http://schemas.openxmlformats.org/officeDocument/2006/relationships/slide" Target="/ppt/slides/slide20.xml"/><Relationship Id="rId9" Type="http://schemas.openxmlformats.org/officeDocument/2006/relationships/slide" Target="/ppt/slides/slide20.xml"/><Relationship Id="rId5" Type="http://schemas.openxmlformats.org/officeDocument/2006/relationships/slide" Target="/ppt/slides/slide46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jpg"/><Relationship Id="rId4" Type="http://schemas.openxmlformats.org/officeDocument/2006/relationships/slide" Target="/ppt/slides/slide47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jpg"/><Relationship Id="rId4" Type="http://schemas.openxmlformats.org/officeDocument/2006/relationships/slide" Target="/ppt/slides/slide48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jpg"/><Relationship Id="rId4" Type="http://schemas.openxmlformats.org/officeDocument/2006/relationships/slide" Target="/ppt/slides/slide49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jpg"/><Relationship Id="rId4" Type="http://schemas.openxmlformats.org/officeDocument/2006/relationships/slide" Target="/ppt/slides/slide50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slide" Target="/ppt/slides/slide6.xml"/><Relationship Id="rId5" Type="http://schemas.openxmlformats.org/officeDocument/2006/relationships/slide" Target="/ppt/slides/slide5.xml"/><Relationship Id="rId6" Type="http://schemas.openxmlformats.org/officeDocument/2006/relationships/slide" Target="/ppt/slides/slide2.xml"/><Relationship Id="rId7" Type="http://schemas.openxmlformats.org/officeDocument/2006/relationships/slide" Target="/ppt/slides/slide10.xml"/><Relationship Id="rId8" Type="http://schemas.openxmlformats.org/officeDocument/2006/relationships/slide" Target="/ppt/slides/slide2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jpg"/><Relationship Id="rId4" Type="http://schemas.openxmlformats.org/officeDocument/2006/relationships/slide" Target="/ppt/slides/slide51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jpg"/><Relationship Id="rId4" Type="http://schemas.openxmlformats.org/officeDocument/2006/relationships/slide" Target="/ppt/slides/slide52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jpg"/><Relationship Id="rId4" Type="http://schemas.openxmlformats.org/officeDocument/2006/relationships/slide" Target="/ppt/slides/slide53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jpg"/><Relationship Id="rId4" Type="http://schemas.openxmlformats.org/officeDocument/2006/relationships/slide" Target="/ppt/slides/slide54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jpg"/><Relationship Id="rId4" Type="http://schemas.openxmlformats.org/officeDocument/2006/relationships/slide" Target="/ppt/slides/slide55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1.jpg"/><Relationship Id="rId4" Type="http://schemas.openxmlformats.org/officeDocument/2006/relationships/slide" Target="/ppt/slides/slide56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jpg"/><Relationship Id="rId4" Type="http://schemas.openxmlformats.org/officeDocument/2006/relationships/slide" Target="/ppt/slides/slide57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jpg"/><Relationship Id="rId4" Type="http://schemas.openxmlformats.org/officeDocument/2006/relationships/slide" Target="/ppt/slides/slide58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jpg"/><Relationship Id="rId4" Type="http://schemas.openxmlformats.org/officeDocument/2006/relationships/slide" Target="/ppt/slides/slide59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jpg"/><Relationship Id="rId4" Type="http://schemas.openxmlformats.org/officeDocument/2006/relationships/slide" Target="/ppt/slides/slide60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slide" Target="/ppt/slides/slide8.xml"/><Relationship Id="rId5" Type="http://schemas.openxmlformats.org/officeDocument/2006/relationships/slide" Target="/ppt/slides/slide6.xml"/><Relationship Id="rId6" Type="http://schemas.openxmlformats.org/officeDocument/2006/relationships/slide" Target="/ppt/slides/slide2.xml"/><Relationship Id="rId7" Type="http://schemas.openxmlformats.org/officeDocument/2006/relationships/slide" Target="/ppt/slides/slide10.xml"/><Relationship Id="rId8" Type="http://schemas.openxmlformats.org/officeDocument/2006/relationships/slide" Target="/ppt/slides/slide2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4.jpg"/><Relationship Id="rId4" Type="http://schemas.openxmlformats.org/officeDocument/2006/relationships/slide" Target="/ppt/slides/slide61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jpg"/><Relationship Id="rId4" Type="http://schemas.openxmlformats.org/officeDocument/2006/relationships/slide" Target="/ppt/slides/slide62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jpg"/><Relationship Id="rId4" Type="http://schemas.openxmlformats.org/officeDocument/2006/relationships/slide" Target="/ppt/slides/slide63.xml"/><Relationship Id="rId10" Type="http://schemas.openxmlformats.org/officeDocument/2006/relationships/slide" Target="/ppt/slides/slide20.xml"/><Relationship Id="rId9" Type="http://schemas.openxmlformats.org/officeDocument/2006/relationships/slide" Target="/ppt/slides/slide20.xml"/><Relationship Id="rId5" Type="http://schemas.openxmlformats.org/officeDocument/2006/relationships/slide" Target="/ppt/slides/slide64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jpg"/><Relationship Id="rId4" Type="http://schemas.openxmlformats.org/officeDocument/2006/relationships/slide" Target="/ppt/slides/slide64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6.jpg"/><Relationship Id="rId4" Type="http://schemas.openxmlformats.org/officeDocument/2006/relationships/slide" Target="/ppt/slides/slide63.xml"/><Relationship Id="rId10" Type="http://schemas.openxmlformats.org/officeDocument/2006/relationships/slide" Target="/ppt/slides/slide20.xml"/><Relationship Id="rId9" Type="http://schemas.openxmlformats.org/officeDocument/2006/relationships/slide" Target="/ppt/slides/slide20.xml"/><Relationship Id="rId5" Type="http://schemas.openxmlformats.org/officeDocument/2006/relationships/slide" Target="/ppt/slides/slide65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jpg"/><Relationship Id="rId4" Type="http://schemas.openxmlformats.org/officeDocument/2006/relationships/slide" Target="/ppt/slides/slide66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0.jpg"/><Relationship Id="rId4" Type="http://schemas.openxmlformats.org/officeDocument/2006/relationships/slide" Target="/ppt/slides/slide67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67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5.xml"/><Relationship Id="rId10" Type="http://schemas.openxmlformats.org/officeDocument/2006/relationships/slide" Target="/ppt/slides/slide66.xml"/><Relationship Id="rId13" Type="http://schemas.openxmlformats.org/officeDocument/2006/relationships/slide" Target="/ppt/slides/slide68.xml"/><Relationship Id="rId12" Type="http://schemas.openxmlformats.org/officeDocument/2006/relationships/slide" Target="/ppt/slides/slide77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8.jpg"/><Relationship Id="rId4" Type="http://schemas.openxmlformats.org/officeDocument/2006/relationships/slide" Target="/ppt/slides/slide67.xml"/><Relationship Id="rId9" Type="http://schemas.openxmlformats.org/officeDocument/2006/relationships/slide" Target="/ppt/slides/slide69.xml"/><Relationship Id="rId15" Type="http://schemas.openxmlformats.org/officeDocument/2006/relationships/slide" Target="/ppt/slides/slide77.xml"/><Relationship Id="rId14" Type="http://schemas.openxmlformats.org/officeDocument/2006/relationships/slide" Target="/ppt/slides/slide87.xml"/><Relationship Id="rId17" Type="http://schemas.openxmlformats.org/officeDocument/2006/relationships/slide" Target="/ppt/slides/slide20.xml"/><Relationship Id="rId16" Type="http://schemas.openxmlformats.org/officeDocument/2006/relationships/slide" Target="/ppt/slides/slide23.xml"/><Relationship Id="rId5" Type="http://schemas.openxmlformats.org/officeDocument/2006/relationships/slide" Target="/ppt/slides/slide69.xml"/><Relationship Id="rId6" Type="http://schemas.openxmlformats.org/officeDocument/2006/relationships/slide" Target="/ppt/slides/slide71.xml"/><Relationship Id="rId18" Type="http://schemas.openxmlformats.org/officeDocument/2006/relationships/slide" Target="/ppt/slides/slide20.xml"/><Relationship Id="rId7" Type="http://schemas.openxmlformats.org/officeDocument/2006/relationships/slide" Target="/ppt/slides/slide73.xml"/><Relationship Id="rId8" Type="http://schemas.openxmlformats.org/officeDocument/2006/relationships/slide" Target="/ppt/slides/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6.jpg"/><Relationship Id="rId4" Type="http://schemas.openxmlformats.org/officeDocument/2006/relationships/slide" Target="/ppt/slides/slide67.xml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7.xml"/><Relationship Id="rId10" Type="http://schemas.openxmlformats.org/officeDocument/2006/relationships/slide" Target="/ppt/slides/slide66.xml"/><Relationship Id="rId13" Type="http://schemas.openxmlformats.org/officeDocument/2006/relationships/slide" Target="/ppt/slides/slide87.xml"/><Relationship Id="rId12" Type="http://schemas.openxmlformats.org/officeDocument/2006/relationships/slide" Target="/ppt/slides/slide7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7.jpg"/><Relationship Id="rId4" Type="http://schemas.openxmlformats.org/officeDocument/2006/relationships/slide" Target="/ppt/slides/slide67.xml"/><Relationship Id="rId9" Type="http://schemas.openxmlformats.org/officeDocument/2006/relationships/slide" Target="/ppt/slides/slide71.xml"/><Relationship Id="rId15" Type="http://schemas.openxmlformats.org/officeDocument/2006/relationships/slide" Target="/ppt/slides/slide23.xml"/><Relationship Id="rId14" Type="http://schemas.openxmlformats.org/officeDocument/2006/relationships/slide" Target="/ppt/slides/slide77.xml"/><Relationship Id="rId17" Type="http://schemas.openxmlformats.org/officeDocument/2006/relationships/slide" Target="/ppt/slides/slide20.xml"/><Relationship Id="rId16" Type="http://schemas.openxmlformats.org/officeDocument/2006/relationships/slide" Target="/ppt/slides/slide20.xml"/><Relationship Id="rId5" Type="http://schemas.openxmlformats.org/officeDocument/2006/relationships/slide" Target="/ppt/slides/slide69.xml"/><Relationship Id="rId6" Type="http://schemas.openxmlformats.org/officeDocument/2006/relationships/slide" Target="/ppt/slides/slide71.xml"/><Relationship Id="rId7" Type="http://schemas.openxmlformats.org/officeDocument/2006/relationships/slide" Target="/ppt/slides/slide73.xml"/><Relationship Id="rId8" Type="http://schemas.openxmlformats.org/officeDocument/2006/relationships/slide" Target="/ppt/slides/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slide" Target="/ppt/slides/slide8.xml"/><Relationship Id="rId5" Type="http://schemas.openxmlformats.org/officeDocument/2006/relationships/slide" Target="/ppt/slides/slide7.xml"/><Relationship Id="rId6" Type="http://schemas.openxmlformats.org/officeDocument/2006/relationships/slide" Target="/ppt/slides/slide2.xml"/><Relationship Id="rId7" Type="http://schemas.openxmlformats.org/officeDocument/2006/relationships/slide" Target="/ppt/slides/slide10.xml"/><Relationship Id="rId8" Type="http://schemas.openxmlformats.org/officeDocument/2006/relationships/slide" Target="/ppt/slides/slide2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4.jpg"/><Relationship Id="rId4" Type="http://schemas.openxmlformats.org/officeDocument/2006/relationships/slide" Target="/ppt/slides/slide69.xml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7.xml"/><Relationship Id="rId10" Type="http://schemas.openxmlformats.org/officeDocument/2006/relationships/slide" Target="/ppt/slides/slide66.xml"/><Relationship Id="rId13" Type="http://schemas.openxmlformats.org/officeDocument/2006/relationships/slide" Target="/ppt/slides/slide87.xml"/><Relationship Id="rId12" Type="http://schemas.openxmlformats.org/officeDocument/2006/relationships/slide" Target="/ppt/slides/slide72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6.jpg"/><Relationship Id="rId4" Type="http://schemas.openxmlformats.org/officeDocument/2006/relationships/slide" Target="/ppt/slides/slide67.xml"/><Relationship Id="rId9" Type="http://schemas.openxmlformats.org/officeDocument/2006/relationships/slide" Target="/ppt/slides/slide73.xml"/><Relationship Id="rId15" Type="http://schemas.openxmlformats.org/officeDocument/2006/relationships/slide" Target="/ppt/slides/slide23.xml"/><Relationship Id="rId14" Type="http://schemas.openxmlformats.org/officeDocument/2006/relationships/slide" Target="/ppt/slides/slide77.xml"/><Relationship Id="rId17" Type="http://schemas.openxmlformats.org/officeDocument/2006/relationships/slide" Target="/ppt/slides/slide20.xml"/><Relationship Id="rId16" Type="http://schemas.openxmlformats.org/officeDocument/2006/relationships/slide" Target="/ppt/slides/slide20.xml"/><Relationship Id="rId5" Type="http://schemas.openxmlformats.org/officeDocument/2006/relationships/slide" Target="/ppt/slides/slide69.xml"/><Relationship Id="rId6" Type="http://schemas.openxmlformats.org/officeDocument/2006/relationships/slide" Target="/ppt/slides/slide71.xml"/><Relationship Id="rId7" Type="http://schemas.openxmlformats.org/officeDocument/2006/relationships/slide" Target="/ppt/slides/slide73.xml"/><Relationship Id="rId8" Type="http://schemas.openxmlformats.org/officeDocument/2006/relationships/slide" Target="/ppt/slides/slide69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4.jpg"/><Relationship Id="rId4" Type="http://schemas.openxmlformats.org/officeDocument/2006/relationships/slide" Target="/ppt/slides/slide71.xml"/></Relationships>
</file>

<file path=ppt/slides/_rels/slide73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7.xml"/><Relationship Id="rId10" Type="http://schemas.openxmlformats.org/officeDocument/2006/relationships/slide" Target="/ppt/slides/slide66.xml"/><Relationship Id="rId13" Type="http://schemas.openxmlformats.org/officeDocument/2006/relationships/slide" Target="/ppt/slides/slide87.xml"/><Relationship Id="rId12" Type="http://schemas.openxmlformats.org/officeDocument/2006/relationships/slide" Target="/ppt/slides/slide74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5.jpg"/><Relationship Id="rId4" Type="http://schemas.openxmlformats.org/officeDocument/2006/relationships/slide" Target="/ppt/slides/slide67.xml"/><Relationship Id="rId9" Type="http://schemas.openxmlformats.org/officeDocument/2006/relationships/slide" Target="/ppt/slides/slide73.xml"/><Relationship Id="rId15" Type="http://schemas.openxmlformats.org/officeDocument/2006/relationships/slide" Target="/ppt/slides/slide23.xml"/><Relationship Id="rId14" Type="http://schemas.openxmlformats.org/officeDocument/2006/relationships/slide" Target="/ppt/slides/slide77.xml"/><Relationship Id="rId17" Type="http://schemas.openxmlformats.org/officeDocument/2006/relationships/slide" Target="/ppt/slides/slide20.xml"/><Relationship Id="rId16" Type="http://schemas.openxmlformats.org/officeDocument/2006/relationships/slide" Target="/ppt/slides/slide20.xml"/><Relationship Id="rId5" Type="http://schemas.openxmlformats.org/officeDocument/2006/relationships/slide" Target="/ppt/slides/slide69.xml"/><Relationship Id="rId6" Type="http://schemas.openxmlformats.org/officeDocument/2006/relationships/slide" Target="/ppt/slides/slide71.xml"/><Relationship Id="rId7" Type="http://schemas.openxmlformats.org/officeDocument/2006/relationships/slide" Target="/ppt/slides/slide73.xml"/><Relationship Id="rId8" Type="http://schemas.openxmlformats.org/officeDocument/2006/relationships/slide" Target="/ppt/slides/slide71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3.jpg"/><Relationship Id="rId4" Type="http://schemas.openxmlformats.org/officeDocument/2006/relationships/slide" Target="/ppt/slides/slide73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5.jpg"/><Relationship Id="rId4" Type="http://schemas.openxmlformats.org/officeDocument/2006/relationships/slide" Target="/ppt/slides/slide67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66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9.jpg"/><Relationship Id="rId4" Type="http://schemas.openxmlformats.org/officeDocument/2006/relationships/slide" Target="/ppt/slides/slide78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78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0.xml"/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8.jpg"/><Relationship Id="rId4" Type="http://schemas.openxmlformats.org/officeDocument/2006/relationships/slide" Target="/ppt/slides/slide79.xml"/><Relationship Id="rId9" Type="http://schemas.openxmlformats.org/officeDocument/2006/relationships/slide" Target="/ppt/slides/slide23.xml"/><Relationship Id="rId5" Type="http://schemas.openxmlformats.org/officeDocument/2006/relationships/slide" Target="/ppt/slides/slide81.xml"/><Relationship Id="rId6" Type="http://schemas.openxmlformats.org/officeDocument/2006/relationships/slide" Target="/ppt/slides/slide83.xml"/><Relationship Id="rId7" Type="http://schemas.openxmlformats.org/officeDocument/2006/relationships/slide" Target="/ppt/slides/slide87.xml"/><Relationship Id="rId8" Type="http://schemas.openxmlformats.org/officeDocument/2006/relationships/slide" Target="/ppt/slides/slide77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3.jpg"/><Relationship Id="rId4" Type="http://schemas.openxmlformats.org/officeDocument/2006/relationships/slide" Target="/ppt/slides/slide80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slide" Target="/ppt/slides/slide9.xml"/><Relationship Id="rId5" Type="http://schemas.openxmlformats.org/officeDocument/2006/relationships/slide" Target="/ppt/slides/slide8.xml"/><Relationship Id="rId6" Type="http://schemas.openxmlformats.org/officeDocument/2006/relationships/slide" Target="/ppt/slides/slide2.xml"/><Relationship Id="rId7" Type="http://schemas.openxmlformats.org/officeDocument/2006/relationships/slide" Target="/ppt/slides/slide10.xml"/><Relationship Id="rId8" Type="http://schemas.openxmlformats.org/officeDocument/2006/relationships/slide" Target="/ppt/slides/slide2.xml"/></Relationships>
</file>

<file path=ppt/slides/_rels/slide80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0.xml"/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9.jpg"/><Relationship Id="rId4" Type="http://schemas.openxmlformats.org/officeDocument/2006/relationships/slide" Target="/ppt/slides/slide77.xml"/><Relationship Id="rId9" Type="http://schemas.openxmlformats.org/officeDocument/2006/relationships/slide" Target="/ppt/slides/slide23.xml"/><Relationship Id="rId5" Type="http://schemas.openxmlformats.org/officeDocument/2006/relationships/slide" Target="/ppt/slides/slide81.xml"/><Relationship Id="rId6" Type="http://schemas.openxmlformats.org/officeDocument/2006/relationships/slide" Target="/ppt/slides/slide83.xml"/><Relationship Id="rId7" Type="http://schemas.openxmlformats.org/officeDocument/2006/relationships/slide" Target="/ppt/slides/slide87.xml"/><Relationship Id="rId8" Type="http://schemas.openxmlformats.org/officeDocument/2006/relationships/slide" Target="/ppt/slides/slide77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2.jpg"/><Relationship Id="rId4" Type="http://schemas.openxmlformats.org/officeDocument/2006/relationships/slide" Target="/ppt/slides/slide82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8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0.xml"/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2.jpg"/><Relationship Id="rId4" Type="http://schemas.openxmlformats.org/officeDocument/2006/relationships/slide" Target="/ppt/slides/slide77.xml"/><Relationship Id="rId9" Type="http://schemas.openxmlformats.org/officeDocument/2006/relationships/slide" Target="/ppt/slides/slide23.xml"/><Relationship Id="rId5" Type="http://schemas.openxmlformats.org/officeDocument/2006/relationships/slide" Target="/ppt/slides/slide79.xml"/><Relationship Id="rId6" Type="http://schemas.openxmlformats.org/officeDocument/2006/relationships/slide" Target="/ppt/slides/slide83.xml"/><Relationship Id="rId7" Type="http://schemas.openxmlformats.org/officeDocument/2006/relationships/slide" Target="/ppt/slides/slide87.xml"/><Relationship Id="rId8" Type="http://schemas.openxmlformats.org/officeDocument/2006/relationships/slide" Target="/ppt/slides/slide77.xml"/></Relationships>
</file>

<file path=ppt/slides/_rels/slide83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85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8.jpg"/><Relationship Id="rId4" Type="http://schemas.openxmlformats.org/officeDocument/2006/relationships/slide" Target="/ppt/slides/slide87.xml"/><Relationship Id="rId9" Type="http://schemas.openxmlformats.org/officeDocument/2006/relationships/slide" Target="/ppt/slides/slide84.xml"/><Relationship Id="rId5" Type="http://schemas.openxmlformats.org/officeDocument/2006/relationships/slide" Target="/ppt/slides/slide77.xml"/><Relationship Id="rId6" Type="http://schemas.openxmlformats.org/officeDocument/2006/relationships/slide" Target="/ppt/slides/slide23.xml"/><Relationship Id="rId7" Type="http://schemas.openxmlformats.org/officeDocument/2006/relationships/slide" Target="/ppt/slides/slide20.xml"/><Relationship Id="rId8" Type="http://schemas.openxmlformats.org/officeDocument/2006/relationships/slide" Target="/ppt/slides/slide20.xml"/></Relationships>
</file>

<file path=ppt/slides/_rels/slide84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0.xml"/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0.jpg"/><Relationship Id="rId4" Type="http://schemas.openxmlformats.org/officeDocument/2006/relationships/slide" Target="/ppt/slides/slide77.xml"/><Relationship Id="rId9" Type="http://schemas.openxmlformats.org/officeDocument/2006/relationships/slide" Target="/ppt/slides/slide23.xml"/><Relationship Id="rId5" Type="http://schemas.openxmlformats.org/officeDocument/2006/relationships/slide" Target="/ppt/slides/slide79.xml"/><Relationship Id="rId6" Type="http://schemas.openxmlformats.org/officeDocument/2006/relationships/slide" Target="/ppt/slides/slide81.xml"/><Relationship Id="rId7" Type="http://schemas.openxmlformats.org/officeDocument/2006/relationships/slide" Target="/ppt/slides/slide87.xml"/><Relationship Id="rId8" Type="http://schemas.openxmlformats.org/officeDocument/2006/relationships/slide" Target="/ppt/slides/slide77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0.jpg"/><Relationship Id="rId4" Type="http://schemas.openxmlformats.org/officeDocument/2006/relationships/slide" Target="/ppt/slides/slide83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7.png"/><Relationship Id="rId4" Type="http://schemas.openxmlformats.org/officeDocument/2006/relationships/slide" Target="/ppt/slides/slide89.xml"/><Relationship Id="rId9" Type="http://schemas.openxmlformats.org/officeDocument/2006/relationships/slide" Target="/ppt/slides/slide20.xml"/><Relationship Id="rId5" Type="http://schemas.openxmlformats.org/officeDocument/2006/relationships/slide" Target="/ppt/slides/slide87.xml"/><Relationship Id="rId6" Type="http://schemas.openxmlformats.org/officeDocument/2006/relationships/slide" Target="/ppt/slides/slide77.xml"/><Relationship Id="rId7" Type="http://schemas.openxmlformats.org/officeDocument/2006/relationships/slide" Target="/ppt/slides/slide23.xml"/><Relationship Id="rId8" Type="http://schemas.openxmlformats.org/officeDocument/2006/relationships/slide" Target="/ppt/slides/slide20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91.xml"/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7.jpg"/><Relationship Id="rId4" Type="http://schemas.openxmlformats.org/officeDocument/2006/relationships/slide" Target="/ppt/slides/slide90.xml"/><Relationship Id="rId9" Type="http://schemas.openxmlformats.org/officeDocument/2006/relationships/slide" Target="/ppt/slides/slide20.xml"/><Relationship Id="rId5" Type="http://schemas.openxmlformats.org/officeDocument/2006/relationships/slide" Target="/ppt/slides/slide93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slide" Target="/ppt/slides/slide10.xml"/><Relationship Id="rId5" Type="http://schemas.openxmlformats.org/officeDocument/2006/relationships/slide" Target="/ppt/slides/slide3.xml"/><Relationship Id="rId6" Type="http://schemas.openxmlformats.org/officeDocument/2006/relationships/slide" Target="/ppt/slides/slide9.xml"/><Relationship Id="rId7" Type="http://schemas.openxmlformats.org/officeDocument/2006/relationships/slide" Target="/ppt/slides/slide10.xml"/><Relationship Id="rId8" Type="http://schemas.openxmlformats.org/officeDocument/2006/relationships/slide" Target="/ppt/slides/slide9.xml"/></Relationships>
</file>

<file path=ppt/slides/_rels/slide90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91.xml"/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6.jpg"/><Relationship Id="rId4" Type="http://schemas.openxmlformats.org/officeDocument/2006/relationships/slide" Target="/ppt/slides/slide89.xml"/><Relationship Id="rId9" Type="http://schemas.openxmlformats.org/officeDocument/2006/relationships/slide" Target="/ppt/slides/slide20.xml"/><Relationship Id="rId5" Type="http://schemas.openxmlformats.org/officeDocument/2006/relationships/slide" Target="/ppt/slides/slide94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1.jpg"/><Relationship Id="rId4" Type="http://schemas.openxmlformats.org/officeDocument/2006/relationships/slide" Target="/ppt/slides/slide91.xml"/><Relationship Id="rId5" Type="http://schemas.openxmlformats.org/officeDocument/2006/relationships/slide" Target="/ppt/slides/slide2.xml"/><Relationship Id="rId6" Type="http://schemas.openxmlformats.org/officeDocument/2006/relationships/slide" Target="/ppt/slides/slide10.xml"/><Relationship Id="rId7" Type="http://schemas.openxmlformats.org/officeDocument/2006/relationships/slide" Target="/ppt/slides/slide2.xml"/><Relationship Id="rId8" Type="http://schemas.openxmlformats.org/officeDocument/2006/relationships/slide" Target="/ppt/slides/slide89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3.jpg"/><Relationship Id="rId4" Type="http://schemas.openxmlformats.org/officeDocument/2006/relationships/slide" Target="/ppt/slides/slide103.xml"/><Relationship Id="rId9" Type="http://schemas.openxmlformats.org/officeDocument/2006/relationships/slide" Target="/ppt/slides/slide20.xml"/><Relationship Id="rId5" Type="http://schemas.openxmlformats.org/officeDocument/2006/relationships/slide" Target="/ppt/slides/slide96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94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5.jpg"/><Relationship Id="rId4" Type="http://schemas.openxmlformats.org/officeDocument/2006/relationships/slide" Target="/ppt/slides/slide104.xml"/><Relationship Id="rId9" Type="http://schemas.openxmlformats.org/officeDocument/2006/relationships/slide" Target="/ppt/slides/slide20.xml"/><Relationship Id="rId5" Type="http://schemas.openxmlformats.org/officeDocument/2006/relationships/slide" Target="/ppt/slides/slide100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97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4.jpg"/><Relationship Id="rId4" Type="http://schemas.openxmlformats.org/officeDocument/2006/relationships/slide" Target="/ppt/slides/slide99.xml"/><Relationship Id="rId9" Type="http://schemas.openxmlformats.org/officeDocument/2006/relationships/slide" Target="/ppt/slides/slide2.xml"/><Relationship Id="rId5" Type="http://schemas.openxmlformats.org/officeDocument/2006/relationships/slide" Target="/ppt/slides/slide93.xml"/><Relationship Id="rId6" Type="http://schemas.openxmlformats.org/officeDocument/2006/relationships/slide" Target="/ppt/slides/slide96.xml"/><Relationship Id="rId7" Type="http://schemas.openxmlformats.org/officeDocument/2006/relationships/slide" Target="/ppt/slides/slide2.xml"/><Relationship Id="rId8" Type="http://schemas.openxmlformats.org/officeDocument/2006/relationships/slide" Target="/ppt/slides/slide10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1.jpg"/><Relationship Id="rId4" Type="http://schemas.openxmlformats.org/officeDocument/2006/relationships/slide" Target="/ppt/slides/slide98.xml"/><Relationship Id="rId5" Type="http://schemas.openxmlformats.org/officeDocument/2006/relationships/slide" Target="/ppt/slides/slide96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9.jpg"/><Relationship Id="rId4" Type="http://schemas.openxmlformats.org/officeDocument/2006/relationships/slide" Target="/ppt/slides/slide97.xml"/><Relationship Id="rId5" Type="http://schemas.openxmlformats.org/officeDocument/2006/relationships/slide" Target="/ppt/slides/slide97.xml"/><Relationship Id="rId6" Type="http://schemas.openxmlformats.org/officeDocument/2006/relationships/slide" Target="/ppt/slides/slide96.xml"/></Relationships>
</file>

<file path=ppt/slides/_rels/slide99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0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6.jpg"/><Relationship Id="rId4" Type="http://schemas.openxmlformats.org/officeDocument/2006/relationships/slide" Target="/ppt/slides/slide96.xml"/><Relationship Id="rId9" Type="http://schemas.openxmlformats.org/officeDocument/2006/relationships/slide" Target="/ppt/slides/slide20.xml"/><Relationship Id="rId5" Type="http://schemas.openxmlformats.org/officeDocument/2006/relationships/slide" Target="/ppt/slides/slide93.xml"/><Relationship Id="rId6" Type="http://schemas.openxmlformats.org/officeDocument/2006/relationships/slide" Target="/ppt/slides/slide87.xml"/><Relationship Id="rId7" Type="http://schemas.openxmlformats.org/officeDocument/2006/relationships/slide" Target="/ppt/slides/slide77.xml"/><Relationship Id="rId8" Type="http://schemas.openxmlformats.org/officeDocument/2006/relationships/slide" Target="/ppt/slides/slide2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6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299225" y="3879025"/>
            <a:ext cx="6965100" cy="1007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WebQuiz Prototype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 flipH="1" rot="10800000">
            <a:off x="1535000" y="4050625"/>
            <a:ext cx="375000" cy="664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" name="Google Shape;57;p13"/>
          <p:cNvSpPr txBox="1"/>
          <p:nvPr/>
        </p:nvSpPr>
        <p:spPr>
          <a:xfrm>
            <a:off x="2402925" y="3967075"/>
            <a:ext cx="571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3C47D"/>
                </a:solidFill>
              </a:rPr>
              <a:t>Green arrows indicate where you should click to continue with the prototype. If there are more than one arrows then you can click either.</a:t>
            </a:r>
            <a:endParaRPr b="1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>
            <a:hlinkClick/>
          </p:cNvPr>
          <p:cNvSpPr/>
          <p:nvPr/>
        </p:nvSpPr>
        <p:spPr>
          <a:xfrm>
            <a:off x="4054575" y="4267200"/>
            <a:ext cx="1102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>
            <a:hlinkClick action="ppaction://hlinksldjump" r:id="rId4"/>
          </p:cNvPr>
          <p:cNvSpPr/>
          <p:nvPr/>
        </p:nvSpPr>
        <p:spPr>
          <a:xfrm>
            <a:off x="4161250" y="3384750"/>
            <a:ext cx="82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22"/>
          <p:cNvCxnSpPr/>
          <p:nvPr/>
        </p:nvCxnSpPr>
        <p:spPr>
          <a:xfrm rot="10800000">
            <a:off x="5057200" y="36838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2"/>
          <p:cNvSpPr txBox="1"/>
          <p:nvPr/>
        </p:nvSpPr>
        <p:spPr>
          <a:xfrm>
            <a:off x="5850725" y="3811700"/>
            <a:ext cx="12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  <p:sp>
        <p:nvSpPr>
          <p:cNvPr id="180" name="Google Shape;180;p22"/>
          <p:cNvSpPr txBox="1"/>
          <p:nvPr/>
        </p:nvSpPr>
        <p:spPr>
          <a:xfrm>
            <a:off x="422500" y="973600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UC</a:t>
            </a:r>
            <a:r>
              <a:rPr b="1" lang="en-GB"/>
              <a:t>1.1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Maintainer login</a:t>
            </a:r>
            <a:endParaRPr b="1"/>
          </a:p>
        </p:txBody>
      </p:sp>
      <p:sp>
        <p:nvSpPr>
          <p:cNvPr id="181" name="Google Shape;181;p22"/>
          <p:cNvSpPr txBox="1"/>
          <p:nvPr/>
        </p:nvSpPr>
        <p:spPr>
          <a:xfrm>
            <a:off x="311700" y="2797175"/>
            <a:ext cx="1827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UC</a:t>
            </a:r>
            <a:r>
              <a:rPr b="1" lang="en-GB"/>
              <a:t>2.1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Master login</a:t>
            </a:r>
            <a:endParaRPr b="1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027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112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12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0" name="Google Shape;1280;p112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12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12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12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12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5" name="Google Shape;1285;p112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" name="Google Shape;1290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027" y="9175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13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13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3" name="Google Shape;1293;p113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113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113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13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7" name="Google Shape;1297;p113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2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115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15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0" name="Google Shape;1310;p115">
            <a:hlinkClick action="ppaction://hlinksldjump" r:id="rId6"/>
          </p:cNvPr>
          <p:cNvSpPr/>
          <p:nvPr/>
        </p:nvSpPr>
        <p:spPr>
          <a:xfrm>
            <a:off x="3876000" y="4583225"/>
            <a:ext cx="982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115">
            <a:hlinkClick action="ppaction://hlinksldjump" r:id="rId7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115">
            <a:hlinkClick action="ppaction://hlinksldjump" r:id="rId8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15">
            <a:hlinkClick action="ppaction://hlinksldjump" r:id="rId9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15">
            <a:hlinkClick action="ppaction://hlinksldjump" r:id="rId10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15">
            <a:hlinkClick action="ppaction://hlinksldjump" r:id="rId11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6" name="Google Shape;1316;p115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7" name="Google Shape;1317;p115"/>
          <p:cNvCxnSpPr/>
          <p:nvPr/>
        </p:nvCxnSpPr>
        <p:spPr>
          <a:xfrm>
            <a:off x="3003300" y="4635725"/>
            <a:ext cx="872700" cy="945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8" name="Google Shape;1318;p115"/>
          <p:cNvSpPr txBox="1"/>
          <p:nvPr/>
        </p:nvSpPr>
        <p:spPr>
          <a:xfrm>
            <a:off x="6245625" y="3861975"/>
            <a:ext cx="284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[FR14]:</a:t>
            </a:r>
            <a:r>
              <a:rPr lang="en-GB">
                <a:solidFill>
                  <a:srgbClr val="666666"/>
                </a:solidFill>
              </a:rPr>
              <a:t> The quiz master can step through the quiz as needed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19" name="Google Shape;1319;p115"/>
          <p:cNvSpPr txBox="1"/>
          <p:nvPr/>
        </p:nvSpPr>
        <p:spPr>
          <a:xfrm>
            <a:off x="84100" y="4422425"/>
            <a:ext cx="291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[FR15]:</a:t>
            </a:r>
            <a:r>
              <a:rPr lang="en-GB">
                <a:solidFill>
                  <a:srgbClr val="666666"/>
                </a:solidFill>
              </a:rPr>
              <a:t> A running quiz can be stopped if necessary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20" name="Google Shape;1320;p115"/>
          <p:cNvSpPr txBox="1"/>
          <p:nvPr/>
        </p:nvSpPr>
        <p:spPr>
          <a:xfrm>
            <a:off x="2839400" y="368500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[FR17]:</a:t>
            </a:r>
            <a:r>
              <a:rPr lang="en-GB">
                <a:solidFill>
                  <a:srgbClr val="666666"/>
                </a:solidFill>
              </a:rPr>
              <a:t> A running true or false quiz as it appears to the quiz master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16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16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8" name="Google Shape;1328;p116">
            <a:hlinkClick action="ppaction://hlinksldjump" r:id="rId6"/>
          </p:cNvPr>
          <p:cNvSpPr/>
          <p:nvPr/>
        </p:nvSpPr>
        <p:spPr>
          <a:xfrm>
            <a:off x="3876000" y="4583225"/>
            <a:ext cx="982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16">
            <a:hlinkClick action="ppaction://hlinksldjump" r:id="rId7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16">
            <a:hlinkClick action="ppaction://hlinksldjump" r:id="rId8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16">
            <a:hlinkClick action="ppaction://hlinksldjump" r:id="rId9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16">
            <a:hlinkClick action="ppaction://hlinksldjump" r:id="rId10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16">
            <a:hlinkClick action="ppaction://hlinksldjump" r:id="rId11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4" name="Google Shape;1334;p116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5" name="Google Shape;1335;p116"/>
          <p:cNvCxnSpPr>
            <a:endCxn id="1328" idx="1"/>
          </p:cNvCxnSpPr>
          <p:nvPr/>
        </p:nvCxnSpPr>
        <p:spPr>
          <a:xfrm>
            <a:off x="3003300" y="4635725"/>
            <a:ext cx="872700" cy="945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2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118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18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8" name="Google Shape;1348;p118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18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18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18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2" name="Google Shape;1352;p118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3" name="Google Shape;1353;p118"/>
          <p:cNvSpPr txBox="1"/>
          <p:nvPr/>
        </p:nvSpPr>
        <p:spPr>
          <a:xfrm>
            <a:off x="2839400" y="368500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[FR17]:</a:t>
            </a:r>
            <a:r>
              <a:rPr lang="en-GB">
                <a:solidFill>
                  <a:srgbClr val="666666"/>
                </a:solidFill>
              </a:rPr>
              <a:t> A running true or false quiz as it appears to a participant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354" name="Google Shape;1354;p118">
            <a:hlinkClick action="ppaction://hlinksldjump" r:id="rId10"/>
          </p:cNvPr>
          <p:cNvSpPr txBox="1"/>
          <p:nvPr/>
        </p:nvSpPr>
        <p:spPr>
          <a:xfrm>
            <a:off x="156150" y="4482200"/>
            <a:ext cx="11940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mobile view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628" y="0"/>
            <a:ext cx="23767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119">
            <a:hlinkClick action="ppaction://hlinksldjump" r:id="rId4"/>
          </p:cNvPr>
          <p:cNvSpPr txBox="1"/>
          <p:nvPr/>
        </p:nvSpPr>
        <p:spPr>
          <a:xfrm>
            <a:off x="156150" y="4482200"/>
            <a:ext cx="12510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desktop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1" name="Google Shape;1361;p119">
            <a:hlinkClick action="ppaction://hlinksldjump" r:id="rId5"/>
          </p:cNvPr>
          <p:cNvSpPr/>
          <p:nvPr/>
        </p:nvSpPr>
        <p:spPr>
          <a:xfrm>
            <a:off x="5353050" y="142875"/>
            <a:ext cx="3048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Google Shape;1366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628" y="0"/>
            <a:ext cx="23767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20">
            <a:hlinkClick action="ppaction://hlinksldjump" r:id="rId4"/>
          </p:cNvPr>
          <p:cNvSpPr txBox="1"/>
          <p:nvPr/>
        </p:nvSpPr>
        <p:spPr>
          <a:xfrm>
            <a:off x="156150" y="4482200"/>
            <a:ext cx="12510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desktop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8" name="Google Shape;1368;p120">
            <a:hlinkClick action="ppaction://hlinksldjump" r:id="rId5"/>
          </p:cNvPr>
          <p:cNvSpPr/>
          <p:nvPr/>
        </p:nvSpPr>
        <p:spPr>
          <a:xfrm>
            <a:off x="5353050" y="142875"/>
            <a:ext cx="3048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20">
            <a:hlinkClick action="ppaction://hlinksldjump" r:id="rId6"/>
          </p:cNvPr>
          <p:cNvSpPr/>
          <p:nvPr/>
        </p:nvSpPr>
        <p:spPr>
          <a:xfrm rot="10800000">
            <a:off x="3400275" y="514500"/>
            <a:ext cx="1009800" cy="46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9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1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21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7" name="Google Shape;1377;p121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21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21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21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121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2" name="Google Shape;1382;p121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>
            <a:hlinkClick action="ppaction://hlinksldjump" r:id="rId4"/>
          </p:cNvPr>
          <p:cNvSpPr/>
          <p:nvPr/>
        </p:nvSpPr>
        <p:spPr>
          <a:xfrm>
            <a:off x="8128575" y="946025"/>
            <a:ext cx="229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3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>
            <a:hlinkClick action="ppaction://hlinksldjump" r:id="rId9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>
            <a:hlinkClick action="ppaction://hlinksldjump" r:id="rId10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>
            <a:hlinkClick action="ppaction://hlinksldjump" r:id="rId11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>
            <a:hlinkClick action="ppaction://hlinksldjump" r:id="rId12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23"/>
          <p:cNvCxnSpPr>
            <a:endCxn id="187" idx="2"/>
          </p:cNvCxnSpPr>
          <p:nvPr/>
        </p:nvCxnSpPr>
        <p:spPr>
          <a:xfrm flipH="1" rot="10800000">
            <a:off x="8165325" y="1221725"/>
            <a:ext cx="78000" cy="835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3"/>
          <p:cNvSpPr txBox="1"/>
          <p:nvPr/>
        </p:nvSpPr>
        <p:spPr>
          <a:xfrm>
            <a:off x="420375" y="1640400"/>
            <a:ext cx="21147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EC1.2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Quiz Maintainer login error: no details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Google Shape;1387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2" y="-9175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22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22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0" name="Google Shape;1390;p122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22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22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122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4" name="Google Shape;1394;p122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70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123">
            <a:hlinkClick action="ppaction://hlinksldjump" r:id="rId4"/>
          </p:cNvPr>
          <p:cNvSpPr/>
          <p:nvPr/>
        </p:nvSpPr>
        <p:spPr>
          <a:xfrm>
            <a:off x="3545350" y="4638325"/>
            <a:ext cx="1974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23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2" name="Google Shape;1402;p123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23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23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123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123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7" name="Google Shape;1407;p123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3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Google Shape;1417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125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125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0" name="Google Shape;1420;p125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125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125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125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125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5" name="Google Shape;1425;p125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Google Shape;143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126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26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3" name="Google Shape;1433;p126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26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126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126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26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8" name="Google Shape;1438;p126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9" name="Google Shape;1439;p126"/>
          <p:cNvSpPr/>
          <p:nvPr/>
        </p:nvSpPr>
        <p:spPr>
          <a:xfrm>
            <a:off x="6776150" y="1134900"/>
            <a:ext cx="6504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3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Google Shape;1449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128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28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2" name="Google Shape;1452;p128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28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28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28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6" name="Google Shape;1456;p128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1" name="Google Shape;1461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377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129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129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4" name="Google Shape;1464;p129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129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29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129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129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9" name="Google Shape;1469;p129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130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30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7" name="Google Shape;1477;p130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30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130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30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1" name="Google Shape;1481;p130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6" name="Google Shape;1486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131">
            <a:hlinkClick action="ppaction://hlinksldjump" r:id="rId4"/>
          </p:cNvPr>
          <p:cNvSpPr/>
          <p:nvPr/>
        </p:nvSpPr>
        <p:spPr>
          <a:xfrm>
            <a:off x="3554525" y="4629150"/>
            <a:ext cx="19656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31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9" name="Google Shape;1489;p131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131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131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31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131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4" name="Google Shape;1494;p131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>
            <a:hlinkClick action="ppaction://hlinksldjump" r:id="rId4"/>
          </p:cNvPr>
          <p:cNvSpPr/>
          <p:nvPr/>
        </p:nvSpPr>
        <p:spPr>
          <a:xfrm>
            <a:off x="3719850" y="2066575"/>
            <a:ext cx="17085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24"/>
          <p:cNvCxnSpPr/>
          <p:nvPr/>
        </p:nvCxnSpPr>
        <p:spPr>
          <a:xfrm rot="10800000">
            <a:off x="5553175" y="21958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4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4" name="Google Shape;1504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133">
            <a:hlinkClick action="ppaction://hlinksldjump" r:id="rId4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6" name="Google Shape;1506;p133">
            <a:hlinkClick action="ppaction://hlinksldjump" r:id="rId5"/>
          </p:cNvPr>
          <p:cNvSpPr/>
          <p:nvPr/>
        </p:nvSpPr>
        <p:spPr>
          <a:xfrm>
            <a:off x="5005725" y="4601600"/>
            <a:ext cx="2940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33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33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33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33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33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2" name="Google Shape;1512;p133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7" name="Google Shape;1517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134">
            <a:hlinkClick action="ppaction://hlinksldjump" r:id="rId4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9" name="Google Shape;1519;p134">
            <a:hlinkClick action="ppaction://hlinksldjump" r:id="rId5"/>
          </p:cNvPr>
          <p:cNvSpPr/>
          <p:nvPr/>
        </p:nvSpPr>
        <p:spPr>
          <a:xfrm>
            <a:off x="5005725" y="4601600"/>
            <a:ext cx="2940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134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34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134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34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134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5" name="Google Shape;1525;p134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4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136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136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8" name="Google Shape;1538;p136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136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136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136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2" name="Google Shape;1542;p136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7" name="Google Shape;1547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80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8" name="Google Shape;1548;p137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37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0" name="Google Shape;1550;p137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37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37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37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37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5" name="Google Shape;1555;p137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0" name="Google Shape;1560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138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138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3" name="Google Shape;1563;p138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38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38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138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7" name="Google Shape;1567;p138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2" name="Google Shape;1572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802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139">
            <a:hlinkClick action="ppaction://hlinksldjump" r:id="rId4"/>
          </p:cNvPr>
          <p:cNvSpPr/>
          <p:nvPr/>
        </p:nvSpPr>
        <p:spPr>
          <a:xfrm>
            <a:off x="3536150" y="4619975"/>
            <a:ext cx="1993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39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5" name="Google Shape;1575;p139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39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39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39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39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0" name="Google Shape;1580;p139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0" name="Google Shape;159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729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141">
            <a:hlinkClick action="ppaction://hlinksldjump" r:id="rId4"/>
          </p:cNvPr>
          <p:cNvSpPr/>
          <p:nvPr/>
        </p:nvSpPr>
        <p:spPr>
          <a:xfrm>
            <a:off x="7880350" y="17562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41">
            <a:hlinkClick action="ppaction://hlinksldjump" r:id="rId5"/>
          </p:cNvPr>
          <p:cNvSpPr/>
          <p:nvPr/>
        </p:nvSpPr>
        <p:spPr>
          <a:xfrm>
            <a:off x="639175" y="87425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41">
            <a:hlinkClick action="ppaction://hlinksldjump" r:id="rId6"/>
          </p:cNvPr>
          <p:cNvSpPr/>
          <p:nvPr/>
        </p:nvSpPr>
        <p:spPr>
          <a:xfrm>
            <a:off x="7349650" y="175625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41">
            <a:hlinkClick action="ppaction://hlinksldjump" r:id="rId7"/>
          </p:cNvPr>
          <p:cNvSpPr/>
          <p:nvPr/>
        </p:nvSpPr>
        <p:spPr>
          <a:xfrm>
            <a:off x="6598450" y="17562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41"/>
          <p:cNvSpPr txBox="1"/>
          <p:nvPr/>
        </p:nvSpPr>
        <p:spPr>
          <a:xfrm>
            <a:off x="734375" y="778075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[FR16]:</a:t>
            </a:r>
            <a:r>
              <a:rPr lang="en-GB">
                <a:solidFill>
                  <a:srgbClr val="666666"/>
                </a:solidFill>
              </a:rPr>
              <a:t> At the end of the quiz an individual score will be given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>
            <a:hlinkClick action="ppaction://hlinksldjump" r:id="rId4"/>
          </p:cNvPr>
          <p:cNvSpPr/>
          <p:nvPr/>
        </p:nvSpPr>
        <p:spPr>
          <a:xfrm>
            <a:off x="3719850" y="2773825"/>
            <a:ext cx="1717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5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5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5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" name="Google Shape;219;p25"/>
          <p:cNvCxnSpPr/>
          <p:nvPr/>
        </p:nvCxnSpPr>
        <p:spPr>
          <a:xfrm rot="10800000">
            <a:off x="5437350" y="2912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0" name="Google Shape;1600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735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142">
            <a:hlinkClick action="ppaction://hlinksldjump" r:id="rId4"/>
          </p:cNvPr>
          <p:cNvSpPr/>
          <p:nvPr/>
        </p:nvSpPr>
        <p:spPr>
          <a:xfrm>
            <a:off x="7880350" y="17562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42">
            <a:hlinkClick action="ppaction://hlinksldjump" r:id="rId5"/>
          </p:cNvPr>
          <p:cNvSpPr/>
          <p:nvPr/>
        </p:nvSpPr>
        <p:spPr>
          <a:xfrm>
            <a:off x="639175" y="87425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42">
            <a:hlinkClick action="ppaction://hlinksldjump" r:id="rId6"/>
          </p:cNvPr>
          <p:cNvSpPr/>
          <p:nvPr/>
        </p:nvSpPr>
        <p:spPr>
          <a:xfrm>
            <a:off x="7349650" y="175625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42">
            <a:hlinkClick action="ppaction://hlinksldjump" r:id="rId7"/>
          </p:cNvPr>
          <p:cNvSpPr/>
          <p:nvPr/>
        </p:nvSpPr>
        <p:spPr>
          <a:xfrm>
            <a:off x="6598450" y="17562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9" name="Google Shape;1609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735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143">
            <a:hlinkClick action="ppaction://hlinksldjump" r:id="rId4"/>
          </p:cNvPr>
          <p:cNvSpPr/>
          <p:nvPr/>
        </p:nvSpPr>
        <p:spPr>
          <a:xfrm>
            <a:off x="7880350" y="17562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43">
            <a:hlinkClick action="ppaction://hlinksldjump" r:id="rId5"/>
          </p:cNvPr>
          <p:cNvSpPr/>
          <p:nvPr/>
        </p:nvSpPr>
        <p:spPr>
          <a:xfrm>
            <a:off x="639175" y="87425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43">
            <a:hlinkClick action="ppaction://hlinksldjump" r:id="rId6"/>
          </p:cNvPr>
          <p:cNvSpPr/>
          <p:nvPr/>
        </p:nvSpPr>
        <p:spPr>
          <a:xfrm>
            <a:off x="7349650" y="175625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43">
            <a:hlinkClick action="ppaction://hlinksldjump" r:id="rId7"/>
          </p:cNvPr>
          <p:cNvSpPr/>
          <p:nvPr/>
        </p:nvSpPr>
        <p:spPr>
          <a:xfrm>
            <a:off x="6598450" y="17562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>
            <a:hlinkClick action="ppaction://hlinksldjump" r:id="rId4"/>
          </p:cNvPr>
          <p:cNvSpPr/>
          <p:nvPr/>
        </p:nvSpPr>
        <p:spPr>
          <a:xfrm>
            <a:off x="4151550" y="3380025"/>
            <a:ext cx="854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6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6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26"/>
          <p:cNvCxnSpPr/>
          <p:nvPr/>
        </p:nvCxnSpPr>
        <p:spPr>
          <a:xfrm rot="10800000">
            <a:off x="5048025" y="36103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>
            <a:hlinkClick action="ppaction://hlinksldjump" r:id="rId4"/>
          </p:cNvPr>
          <p:cNvSpPr/>
          <p:nvPr/>
        </p:nvSpPr>
        <p:spPr>
          <a:xfrm>
            <a:off x="8146925" y="964400"/>
            <a:ext cx="21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7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7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" name="Google Shape;241;p27"/>
          <p:cNvCxnSpPr/>
          <p:nvPr/>
        </p:nvCxnSpPr>
        <p:spPr>
          <a:xfrm rot="10800000">
            <a:off x="8262625" y="1231450"/>
            <a:ext cx="12900" cy="734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27"/>
          <p:cNvSpPr txBox="1"/>
          <p:nvPr/>
        </p:nvSpPr>
        <p:spPr>
          <a:xfrm>
            <a:off x="420375" y="1640400"/>
            <a:ext cx="23076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EC1.3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Quiz Maintainer login error: invalid details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>
            <a:hlinkClick action="ppaction://hlinksldjump" r:id="rId4"/>
          </p:cNvPr>
          <p:cNvSpPr/>
          <p:nvPr/>
        </p:nvSpPr>
        <p:spPr>
          <a:xfrm>
            <a:off x="3729050" y="2066575"/>
            <a:ext cx="1717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8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8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8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8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28"/>
          <p:cNvCxnSpPr/>
          <p:nvPr/>
        </p:nvCxnSpPr>
        <p:spPr>
          <a:xfrm rot="10800000">
            <a:off x="5446550" y="21959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>
            <a:hlinkClick action="ppaction://hlinksldjump" r:id="rId4"/>
          </p:cNvPr>
          <p:cNvSpPr/>
          <p:nvPr/>
        </p:nvSpPr>
        <p:spPr>
          <a:xfrm>
            <a:off x="3729050" y="2764625"/>
            <a:ext cx="17175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9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9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9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4" name="Google Shape;264;p29"/>
          <p:cNvCxnSpPr/>
          <p:nvPr/>
        </p:nvCxnSpPr>
        <p:spPr>
          <a:xfrm rot="10800000">
            <a:off x="5446550" y="29031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>
            <a:hlinkClick action="ppaction://hlinksldjump" r:id="rId4"/>
          </p:cNvPr>
          <p:cNvSpPr/>
          <p:nvPr/>
        </p:nvSpPr>
        <p:spPr>
          <a:xfrm>
            <a:off x="4151550" y="3389200"/>
            <a:ext cx="8541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0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" name="Google Shape;275;p30"/>
          <p:cNvCxnSpPr/>
          <p:nvPr/>
        </p:nvCxnSpPr>
        <p:spPr>
          <a:xfrm rot="10800000">
            <a:off x="5005650" y="3546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>
            <a:hlinkClick action="ppaction://hlinksldjump" r:id="rId4"/>
          </p:cNvPr>
          <p:cNvSpPr/>
          <p:nvPr/>
        </p:nvSpPr>
        <p:spPr>
          <a:xfrm>
            <a:off x="5970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1">
            <a:hlinkClick action="ppaction://hlinksldjump" r:id="rId10"/>
          </p:cNvPr>
          <p:cNvSpPr/>
          <p:nvPr/>
        </p:nvSpPr>
        <p:spPr>
          <a:xfrm>
            <a:off x="3697050" y="3455675"/>
            <a:ext cx="17373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">
            <a:hlinkClick action="ppaction://hlinksldjump" r:id="rId11"/>
          </p:cNvPr>
          <p:cNvSpPr/>
          <p:nvPr/>
        </p:nvSpPr>
        <p:spPr>
          <a:xfrm>
            <a:off x="8021050" y="886025"/>
            <a:ext cx="4191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9" name="Google Shape;289;p31"/>
          <p:cNvCxnSpPr/>
          <p:nvPr/>
        </p:nvCxnSpPr>
        <p:spPr>
          <a:xfrm rot="10800000">
            <a:off x="5498075" y="36912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31"/>
          <p:cNvSpPr txBox="1"/>
          <p:nvPr/>
        </p:nvSpPr>
        <p:spPr>
          <a:xfrm>
            <a:off x="6319150" y="3774950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Creation</a:t>
            </a:r>
            <a:endParaRPr/>
          </a:p>
        </p:txBody>
      </p:sp>
      <p:cxnSp>
        <p:nvCxnSpPr>
          <p:cNvPr id="291" name="Google Shape;291;p31"/>
          <p:cNvCxnSpPr/>
          <p:nvPr/>
        </p:nvCxnSpPr>
        <p:spPr>
          <a:xfrm flipH="1" rot="10800000">
            <a:off x="8247975" y="1191125"/>
            <a:ext cx="47700" cy="857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31"/>
          <p:cNvSpPr txBox="1"/>
          <p:nvPr/>
        </p:nvSpPr>
        <p:spPr>
          <a:xfrm>
            <a:off x="7678450" y="1956150"/>
            <a:ext cx="156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Close success message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14"/>
          <p:cNvCxnSpPr/>
          <p:nvPr/>
        </p:nvCxnSpPr>
        <p:spPr>
          <a:xfrm rot="10800000">
            <a:off x="8208175" y="514475"/>
            <a:ext cx="0" cy="632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" name="Google Shape;66;p14"/>
          <p:cNvSpPr txBox="1"/>
          <p:nvPr/>
        </p:nvSpPr>
        <p:spPr>
          <a:xfrm>
            <a:off x="7254175" y="117650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If the Quiz Maintainer does not have an account, one can be registered here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7" name="Google Shape;67;p14">
            <a:hlinkClick action="ppaction://hlinksldjump" r:id="rId4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>
            <a:hlinkClick action="ppaction://hlinksldjump" r:id="rId5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>
            <a:hlinkClick action="ppaction://hlinksldjump" r:id="rId6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>
            <a:hlinkClick action="ppaction://hlinksldjump" r:id="rId7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>
            <a:hlinkClick action="ppaction://hlinksldjump" r:id="rId8"/>
          </p:cNvPr>
          <p:cNvSpPr/>
          <p:nvPr/>
        </p:nvSpPr>
        <p:spPr>
          <a:xfrm>
            <a:off x="4054575" y="4267200"/>
            <a:ext cx="1102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2">
            <a:hlinkClick action="ppaction://hlinksldjump" r:id="rId4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">
            <a:hlinkClick action="ppaction://hlinksldjump" r:id="rId5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2">
            <a:hlinkClick action="ppaction://hlinksldjump" r:id="rId6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2">
            <a:hlinkClick action="ppaction://hlinksldjump" r:id="rId7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2">
            <a:hlinkClick action="ppaction://hlinksldjump" r:id="rId8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" name="Google Shape;303;p32"/>
          <p:cNvCxnSpPr/>
          <p:nvPr/>
        </p:nvCxnSpPr>
        <p:spPr>
          <a:xfrm rot="10800000">
            <a:off x="5498075" y="36912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32"/>
          <p:cNvSpPr txBox="1"/>
          <p:nvPr/>
        </p:nvSpPr>
        <p:spPr>
          <a:xfrm>
            <a:off x="6319150" y="3774950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Creation</a:t>
            </a:r>
            <a:endParaRPr/>
          </a:p>
        </p:txBody>
      </p:sp>
      <p:cxnSp>
        <p:nvCxnSpPr>
          <p:cNvPr id="305" name="Google Shape;305;p32"/>
          <p:cNvCxnSpPr/>
          <p:nvPr/>
        </p:nvCxnSpPr>
        <p:spPr>
          <a:xfrm rot="10800000">
            <a:off x="7524125" y="514675"/>
            <a:ext cx="264600" cy="716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32"/>
          <p:cNvSpPr txBox="1"/>
          <p:nvPr/>
        </p:nvSpPr>
        <p:spPr>
          <a:xfrm>
            <a:off x="7274425" y="1230925"/>
            <a:ext cx="14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Creation</a:t>
            </a:r>
            <a:endParaRPr/>
          </a:p>
        </p:txBody>
      </p:sp>
      <p:sp>
        <p:nvSpPr>
          <p:cNvPr id="307" name="Google Shape;307;p32">
            <a:hlinkClick action="ppaction://hlinksldjump" r:id="rId9"/>
          </p:cNvPr>
          <p:cNvSpPr txBox="1"/>
          <p:nvPr/>
        </p:nvSpPr>
        <p:spPr>
          <a:xfrm>
            <a:off x="156150" y="4482200"/>
            <a:ext cx="11940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mobile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8" name="Google Shape;308;p32">
            <a:hlinkClick action="ppaction://hlinksldjump" r:id="rId10"/>
          </p:cNvPr>
          <p:cNvSpPr/>
          <p:nvPr/>
        </p:nvSpPr>
        <p:spPr>
          <a:xfrm>
            <a:off x="3697050" y="3415850"/>
            <a:ext cx="17373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625" y="0"/>
            <a:ext cx="237675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3">
            <a:hlinkClick action="ppaction://hlinksldjump" r:id="rId4"/>
          </p:cNvPr>
          <p:cNvSpPr/>
          <p:nvPr/>
        </p:nvSpPr>
        <p:spPr>
          <a:xfrm>
            <a:off x="5318000" y="110225"/>
            <a:ext cx="348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" name="Google Shape;315;p33"/>
          <p:cNvCxnSpPr/>
          <p:nvPr/>
        </p:nvCxnSpPr>
        <p:spPr>
          <a:xfrm rot="10800000">
            <a:off x="5540200" y="404225"/>
            <a:ext cx="264600" cy="716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33">
            <a:hlinkClick action="ppaction://hlinksldjump" r:id="rId5"/>
          </p:cNvPr>
          <p:cNvSpPr txBox="1"/>
          <p:nvPr/>
        </p:nvSpPr>
        <p:spPr>
          <a:xfrm>
            <a:off x="156150" y="4482200"/>
            <a:ext cx="14328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desktop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7" name="Google Shape;317;p33"/>
          <p:cNvSpPr txBox="1"/>
          <p:nvPr/>
        </p:nvSpPr>
        <p:spPr>
          <a:xfrm>
            <a:off x="5648675" y="1120550"/>
            <a:ext cx="24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EIR2 Responsive web design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624" y="0"/>
            <a:ext cx="2376750" cy="514357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4">
            <a:hlinkClick action="ppaction://hlinksldjump" r:id="rId4"/>
          </p:cNvPr>
          <p:cNvSpPr txBox="1"/>
          <p:nvPr/>
        </p:nvSpPr>
        <p:spPr>
          <a:xfrm>
            <a:off x="156150" y="4482200"/>
            <a:ext cx="14328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desktop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4" name="Google Shape;324;p34">
            <a:hlinkClick action="ppaction://hlinksldjump" r:id="rId5"/>
          </p:cNvPr>
          <p:cNvSpPr/>
          <p:nvPr/>
        </p:nvSpPr>
        <p:spPr>
          <a:xfrm>
            <a:off x="3389200" y="18375"/>
            <a:ext cx="1019400" cy="51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4">
            <a:hlinkClick action="ppaction://hlinksldjump" r:id="rId6"/>
          </p:cNvPr>
          <p:cNvSpPr/>
          <p:nvPr/>
        </p:nvSpPr>
        <p:spPr>
          <a:xfrm>
            <a:off x="5261000" y="60575"/>
            <a:ext cx="3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>
            <a:hlinkClick action="ppaction://hlinksldjump" r:id="rId4"/>
          </p:cNvPr>
          <p:cNvSpPr/>
          <p:nvPr/>
        </p:nvSpPr>
        <p:spPr>
          <a:xfrm>
            <a:off x="4142350" y="4574050"/>
            <a:ext cx="854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5">
            <a:hlinkClick action="ppaction://hlinksldjump" r:id="rId5"/>
          </p:cNvPr>
          <p:cNvSpPr/>
          <p:nvPr/>
        </p:nvSpPr>
        <p:spPr>
          <a:xfrm>
            <a:off x="2654425" y="1524675"/>
            <a:ext cx="38577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5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5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5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5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8" name="Google Shape;338;p35"/>
          <p:cNvCxnSpPr/>
          <p:nvPr/>
        </p:nvCxnSpPr>
        <p:spPr>
          <a:xfrm rot="10800000">
            <a:off x="4996450" y="47591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p35"/>
          <p:cNvCxnSpPr/>
          <p:nvPr/>
        </p:nvCxnSpPr>
        <p:spPr>
          <a:xfrm flipH="1" rot="10800000">
            <a:off x="1819963" y="171187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p35"/>
          <p:cNvSpPr txBox="1"/>
          <p:nvPr/>
        </p:nvSpPr>
        <p:spPr>
          <a:xfrm>
            <a:off x="84175" y="118957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[FR1]:</a:t>
            </a:r>
            <a:r>
              <a:rPr lang="en-GB">
                <a:solidFill>
                  <a:srgbClr val="666666"/>
                </a:solidFill>
              </a:rPr>
              <a:t> The quiz maintainer is able to create a quiz with a title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41" name="Google Shape;341;p35"/>
          <p:cNvCxnSpPr/>
          <p:nvPr/>
        </p:nvCxnSpPr>
        <p:spPr>
          <a:xfrm rot="10800000">
            <a:off x="6512113" y="310805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35"/>
          <p:cNvSpPr txBox="1"/>
          <p:nvPr/>
        </p:nvSpPr>
        <p:spPr>
          <a:xfrm>
            <a:off x="7274425" y="2585750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[FR1]:</a:t>
            </a:r>
            <a:r>
              <a:rPr lang="en-GB">
                <a:solidFill>
                  <a:srgbClr val="666666"/>
                </a:solidFill>
              </a:rPr>
              <a:t> The quiz maintainer can enter a description for the quiz here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43" name="Google Shape;343;p35"/>
          <p:cNvCxnSpPr/>
          <p:nvPr/>
        </p:nvCxnSpPr>
        <p:spPr>
          <a:xfrm rot="10800000">
            <a:off x="6558913" y="4302550"/>
            <a:ext cx="703500" cy="153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35"/>
          <p:cNvSpPr txBox="1"/>
          <p:nvPr/>
        </p:nvSpPr>
        <p:spPr>
          <a:xfrm>
            <a:off x="7274425" y="393145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[FR4]:</a:t>
            </a:r>
            <a:r>
              <a:rPr lang="en-GB">
                <a:solidFill>
                  <a:srgbClr val="666666"/>
                </a:solidFill>
              </a:rPr>
              <a:t> The default question time is 30; this can be altered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345" name="Google Shape;345;p35"/>
          <p:cNvCxnSpPr/>
          <p:nvPr/>
        </p:nvCxnSpPr>
        <p:spPr>
          <a:xfrm rot="10800000">
            <a:off x="6512125" y="17741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35"/>
          <p:cNvSpPr txBox="1"/>
          <p:nvPr/>
        </p:nvSpPr>
        <p:spPr>
          <a:xfrm>
            <a:off x="248000" y="2755488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</a:t>
            </a:r>
            <a:r>
              <a:rPr b="1" lang="en-GB"/>
              <a:t>1.2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Maintainer create quiz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6">
            <a:hlinkClick action="ppaction://hlinksldjump" r:id="rId4"/>
          </p:cNvPr>
          <p:cNvSpPr/>
          <p:nvPr/>
        </p:nvSpPr>
        <p:spPr>
          <a:xfrm>
            <a:off x="2654425" y="1524675"/>
            <a:ext cx="38577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6">
            <a:hlinkClick action="ppaction://hlinksldjump" r:id="rId5"/>
          </p:cNvPr>
          <p:cNvSpPr/>
          <p:nvPr/>
        </p:nvSpPr>
        <p:spPr>
          <a:xfrm>
            <a:off x="8091825" y="936850"/>
            <a:ext cx="27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6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6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6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6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" name="Google Shape;359;p36"/>
          <p:cNvCxnSpPr/>
          <p:nvPr/>
        </p:nvCxnSpPr>
        <p:spPr>
          <a:xfrm flipH="1" rot="10800000">
            <a:off x="8229600" y="1221500"/>
            <a:ext cx="5700" cy="7716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36"/>
          <p:cNvCxnSpPr/>
          <p:nvPr/>
        </p:nvCxnSpPr>
        <p:spPr>
          <a:xfrm rot="10800000">
            <a:off x="6512125" y="17741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p36"/>
          <p:cNvSpPr txBox="1"/>
          <p:nvPr/>
        </p:nvSpPr>
        <p:spPr>
          <a:xfrm>
            <a:off x="7577425" y="1979088"/>
            <a:ext cx="1432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[FR1] Check if the title to the new quiz is given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62" name="Google Shape;362;p36"/>
          <p:cNvSpPr txBox="1"/>
          <p:nvPr/>
        </p:nvSpPr>
        <p:spPr>
          <a:xfrm>
            <a:off x="0" y="160735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EC1.4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Quiz Maintainer quiz creation: blank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7">
            <a:hlinkClick action="ppaction://hlinksldjump" r:id="rId4"/>
          </p:cNvPr>
          <p:cNvSpPr/>
          <p:nvPr/>
        </p:nvSpPr>
        <p:spPr>
          <a:xfrm>
            <a:off x="2654425" y="2479900"/>
            <a:ext cx="38577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7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7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7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7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7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4" name="Google Shape;374;p37"/>
          <p:cNvCxnSpPr/>
          <p:nvPr/>
        </p:nvCxnSpPr>
        <p:spPr>
          <a:xfrm rot="10800000">
            <a:off x="6512125" y="32136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8">
            <a:hlinkClick action="ppaction://hlinksldjump" r:id="rId4"/>
          </p:cNvPr>
          <p:cNvSpPr/>
          <p:nvPr/>
        </p:nvSpPr>
        <p:spPr>
          <a:xfrm>
            <a:off x="4160725" y="45740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6" name="Google Shape;386;p38"/>
          <p:cNvCxnSpPr/>
          <p:nvPr/>
        </p:nvCxnSpPr>
        <p:spPr>
          <a:xfrm rot="10800000">
            <a:off x="5005825" y="47591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9">
            <a:hlinkClick action="ppaction://hlinksldjump" r:id="rId4"/>
          </p:cNvPr>
          <p:cNvSpPr/>
          <p:nvPr/>
        </p:nvSpPr>
        <p:spPr>
          <a:xfrm>
            <a:off x="3177950" y="1846150"/>
            <a:ext cx="2057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8" name="Google Shape;398;p39"/>
          <p:cNvCxnSpPr/>
          <p:nvPr/>
        </p:nvCxnSpPr>
        <p:spPr>
          <a:xfrm rot="10800000">
            <a:off x="5272100" y="2010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39"/>
          <p:cNvCxnSpPr/>
          <p:nvPr/>
        </p:nvCxnSpPr>
        <p:spPr>
          <a:xfrm rot="10800000">
            <a:off x="5002000" y="4394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39">
            <a:hlinkClick action="ppaction://hlinksldjump" r:id="rId10"/>
          </p:cNvPr>
          <p:cNvSpPr/>
          <p:nvPr/>
        </p:nvSpPr>
        <p:spPr>
          <a:xfrm>
            <a:off x="4151550" y="4206650"/>
            <a:ext cx="88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9"/>
          <p:cNvSpPr txBox="1"/>
          <p:nvPr/>
        </p:nvSpPr>
        <p:spPr>
          <a:xfrm>
            <a:off x="5720800" y="4482200"/>
            <a:ext cx="14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  <p:cxnSp>
        <p:nvCxnSpPr>
          <p:cNvPr id="402" name="Google Shape;402;p39"/>
          <p:cNvCxnSpPr/>
          <p:nvPr/>
        </p:nvCxnSpPr>
        <p:spPr>
          <a:xfrm flipH="1" rot="10800000">
            <a:off x="2323613" y="126567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39"/>
          <p:cNvSpPr txBox="1"/>
          <p:nvPr/>
        </p:nvSpPr>
        <p:spPr>
          <a:xfrm>
            <a:off x="587825" y="74337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The quiz maintainer can create a multiple choice quiz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404" name="Google Shape;404;p39"/>
          <p:cNvCxnSpPr>
            <a:stCxn id="405" idx="3"/>
          </p:cNvCxnSpPr>
          <p:nvPr/>
        </p:nvCxnSpPr>
        <p:spPr>
          <a:xfrm flipH="1" rot="10800000">
            <a:off x="2354150" y="1992100"/>
            <a:ext cx="786900" cy="269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39"/>
          <p:cNvSpPr txBox="1"/>
          <p:nvPr/>
        </p:nvSpPr>
        <p:spPr>
          <a:xfrm>
            <a:off x="618350" y="184615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 question must be entered in the box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406" name="Google Shape;406;p39"/>
          <p:cNvCxnSpPr/>
          <p:nvPr/>
        </p:nvCxnSpPr>
        <p:spPr>
          <a:xfrm rot="10800000">
            <a:off x="6027638" y="19921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39"/>
          <p:cNvSpPr txBox="1"/>
          <p:nvPr/>
        </p:nvSpPr>
        <p:spPr>
          <a:xfrm>
            <a:off x="6714175" y="15775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 mark can be set for the question here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408" name="Google Shape;408;p39"/>
          <p:cNvCxnSpPr/>
          <p:nvPr/>
        </p:nvCxnSpPr>
        <p:spPr>
          <a:xfrm rot="10800000">
            <a:off x="6027638" y="293062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39"/>
          <p:cNvSpPr txBox="1"/>
          <p:nvPr/>
        </p:nvSpPr>
        <p:spPr>
          <a:xfrm>
            <a:off x="6714175" y="240880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Multiple choices can be set. The minimum is 2. Check the correct answers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410" name="Google Shape;410;p39"/>
          <p:cNvCxnSpPr/>
          <p:nvPr/>
        </p:nvCxnSpPr>
        <p:spPr>
          <a:xfrm flipH="1" rot="10800000">
            <a:off x="2354138" y="377812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39"/>
          <p:cNvSpPr txBox="1"/>
          <p:nvPr/>
        </p:nvSpPr>
        <p:spPr>
          <a:xfrm>
            <a:off x="618350" y="325582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An </a:t>
            </a:r>
            <a:r>
              <a:rPr lang="en-GB">
                <a:solidFill>
                  <a:srgbClr val="666666"/>
                </a:solidFill>
              </a:rPr>
              <a:t>accompanying</a:t>
            </a:r>
            <a:r>
              <a:rPr lang="en-GB">
                <a:solidFill>
                  <a:srgbClr val="666666"/>
                </a:solidFill>
              </a:rPr>
              <a:t> image can be uploaded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412" name="Google Shape;412;p39"/>
          <p:cNvCxnSpPr>
            <a:stCxn id="413" idx="3"/>
          </p:cNvCxnSpPr>
          <p:nvPr/>
        </p:nvCxnSpPr>
        <p:spPr>
          <a:xfrm flipH="1" rot="10800000">
            <a:off x="2323625" y="4489550"/>
            <a:ext cx="786900" cy="269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" name="Google Shape;413;p39"/>
          <p:cNvSpPr txBox="1"/>
          <p:nvPr/>
        </p:nvSpPr>
        <p:spPr>
          <a:xfrm>
            <a:off x="587825" y="4266650"/>
            <a:ext cx="1735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666666"/>
                </a:solidFill>
              </a:rPr>
              <a:t>[FR4]:</a:t>
            </a:r>
            <a:r>
              <a:rPr lang="en-GB" sz="1300">
                <a:solidFill>
                  <a:srgbClr val="666666"/>
                </a:solidFill>
              </a:rPr>
              <a:t> The default timer is applied. This can be changed on as needed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414" name="Google Shape;414;p39"/>
          <p:cNvSpPr txBox="1"/>
          <p:nvPr/>
        </p:nvSpPr>
        <p:spPr>
          <a:xfrm>
            <a:off x="6420200" y="514388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UC</a:t>
            </a:r>
            <a:r>
              <a:rPr b="1" lang="en-GB"/>
              <a:t>1.2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Maintainer create quiz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40"/>
          <p:cNvCxnSpPr/>
          <p:nvPr/>
        </p:nvCxnSpPr>
        <p:spPr>
          <a:xfrm rot="10800000">
            <a:off x="8257300" y="1248025"/>
            <a:ext cx="36600" cy="1094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40">
            <a:hlinkClick action="ppaction://hlinksldjump" r:id="rId4"/>
          </p:cNvPr>
          <p:cNvSpPr/>
          <p:nvPr/>
        </p:nvSpPr>
        <p:spPr>
          <a:xfrm>
            <a:off x="8091825" y="936850"/>
            <a:ext cx="266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0">
            <a:hlinkClick action="ppaction://hlinksldjump" r:id="rId5"/>
          </p:cNvPr>
          <p:cNvSpPr/>
          <p:nvPr/>
        </p:nvSpPr>
        <p:spPr>
          <a:xfrm>
            <a:off x="3177950" y="1846150"/>
            <a:ext cx="2057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3" name="Google Shape;423;p40"/>
          <p:cNvCxnSpPr/>
          <p:nvPr/>
        </p:nvCxnSpPr>
        <p:spPr>
          <a:xfrm rot="10800000">
            <a:off x="5272100" y="2010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40"/>
          <p:cNvSpPr txBox="1"/>
          <p:nvPr/>
        </p:nvSpPr>
        <p:spPr>
          <a:xfrm>
            <a:off x="6925350" y="2332950"/>
            <a:ext cx="1983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[FR2] </a:t>
            </a:r>
            <a:r>
              <a:rPr lang="en-GB"/>
              <a:t>Check if the new question has the question text, two or more possible answers, an indication of which answers are correct, a mark for each</a:t>
            </a:r>
            <a:endParaRPr/>
          </a:p>
        </p:txBody>
      </p:sp>
      <p:sp>
        <p:nvSpPr>
          <p:cNvPr id="425" name="Google Shape;425;p40"/>
          <p:cNvSpPr txBox="1"/>
          <p:nvPr/>
        </p:nvSpPr>
        <p:spPr>
          <a:xfrm>
            <a:off x="0" y="16073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EC1.5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Quiz Maintainer quiz creation: multiple choice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1">
            <a:hlinkClick action="ppaction://hlinksldjump" r:id="rId4"/>
          </p:cNvPr>
          <p:cNvSpPr/>
          <p:nvPr/>
        </p:nvSpPr>
        <p:spPr>
          <a:xfrm>
            <a:off x="5345575" y="1855325"/>
            <a:ext cx="6246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7" name="Google Shape;437;p41"/>
          <p:cNvCxnSpPr/>
          <p:nvPr/>
        </p:nvCxnSpPr>
        <p:spPr>
          <a:xfrm rot="10800000">
            <a:off x="6012425" y="2010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5"/>
          <p:cNvCxnSpPr/>
          <p:nvPr/>
        </p:nvCxnSpPr>
        <p:spPr>
          <a:xfrm rot="10800000">
            <a:off x="5057200" y="45196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15"/>
          <p:cNvCxnSpPr/>
          <p:nvPr/>
        </p:nvCxnSpPr>
        <p:spPr>
          <a:xfrm rot="10800000">
            <a:off x="5020500" y="4410550"/>
            <a:ext cx="1000800" cy="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" name="Google Shape;79;p15"/>
          <p:cNvSpPr txBox="1"/>
          <p:nvPr/>
        </p:nvSpPr>
        <p:spPr>
          <a:xfrm>
            <a:off x="1517400" y="2116875"/>
            <a:ext cx="17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User fills in text boxes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6021300" y="399535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Click the button once forms are filled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1" name="Google Shape;81;p15">
            <a:hlinkClick action="ppaction://hlinksldjump" r:id="rId4"/>
          </p:cNvPr>
          <p:cNvSpPr/>
          <p:nvPr/>
        </p:nvSpPr>
        <p:spPr>
          <a:xfrm>
            <a:off x="3704100" y="1752125"/>
            <a:ext cx="17358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>
            <a:hlinkClick action="ppaction://hlinksldjump" r:id="rId5"/>
          </p:cNvPr>
          <p:cNvSpPr/>
          <p:nvPr/>
        </p:nvSpPr>
        <p:spPr>
          <a:xfrm>
            <a:off x="4161250" y="4254200"/>
            <a:ext cx="843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>
            <a:hlinkClick action="ppaction://hlinksldjump" r:id="rId6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>
            <a:hlinkClick action="ppaction://hlinksldjump" r:id="rId7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>
            <a:hlinkClick action="ppaction://hlinksldjump" r:id="rId8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>
            <a:hlinkClick action="ppaction://hlinksldjump" r:id="rId9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5"/>
          <p:cNvCxnSpPr/>
          <p:nvPr/>
        </p:nvCxnSpPr>
        <p:spPr>
          <a:xfrm rot="10800000">
            <a:off x="5536075" y="18978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" name="Google Shape;88;p15"/>
          <p:cNvSpPr txBox="1"/>
          <p:nvPr/>
        </p:nvSpPr>
        <p:spPr>
          <a:xfrm>
            <a:off x="5776000" y="4581400"/>
            <a:ext cx="10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6209550" y="1946450"/>
            <a:ext cx="13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Register</a:t>
            </a: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311700" y="880575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UC</a:t>
            </a:r>
            <a:r>
              <a:rPr b="1" lang="en-GB"/>
              <a:t>1.0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Maintainer account creation</a:t>
            </a:r>
            <a:endParaRPr b="1"/>
          </a:p>
        </p:txBody>
      </p:sp>
      <p:sp>
        <p:nvSpPr>
          <p:cNvPr id="91" name="Google Shape;91;p15"/>
          <p:cNvSpPr txBox="1"/>
          <p:nvPr/>
        </p:nvSpPr>
        <p:spPr>
          <a:xfrm>
            <a:off x="311700" y="2797175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UC</a:t>
            </a:r>
            <a:r>
              <a:rPr b="1" lang="en-GB"/>
              <a:t>2.0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Master account creation</a:t>
            </a:r>
            <a:endParaRPr b="1"/>
          </a:p>
        </p:txBody>
      </p:sp>
      <p:cxnSp>
        <p:nvCxnSpPr>
          <p:cNvPr id="92" name="Google Shape;92;p15"/>
          <p:cNvCxnSpPr>
            <a:stCxn id="79" idx="3"/>
            <a:endCxn id="81" idx="1"/>
          </p:cNvCxnSpPr>
          <p:nvPr/>
        </p:nvCxnSpPr>
        <p:spPr>
          <a:xfrm flipH="1" rot="10800000">
            <a:off x="3253200" y="1914675"/>
            <a:ext cx="450900" cy="51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5"/>
          <p:cNvCxnSpPr>
            <a:stCxn id="79" idx="3"/>
          </p:cNvCxnSpPr>
          <p:nvPr/>
        </p:nvCxnSpPr>
        <p:spPr>
          <a:xfrm>
            <a:off x="3253200" y="2424675"/>
            <a:ext cx="450000" cy="11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5"/>
          <p:cNvCxnSpPr>
            <a:stCxn id="79" idx="3"/>
          </p:cNvCxnSpPr>
          <p:nvPr/>
        </p:nvCxnSpPr>
        <p:spPr>
          <a:xfrm>
            <a:off x="3253200" y="2424675"/>
            <a:ext cx="436800" cy="7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5"/>
          <p:cNvCxnSpPr>
            <a:stCxn id="79" idx="3"/>
          </p:cNvCxnSpPr>
          <p:nvPr/>
        </p:nvCxnSpPr>
        <p:spPr>
          <a:xfrm>
            <a:off x="3253200" y="2424675"/>
            <a:ext cx="456900" cy="14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2">
            <a:hlinkClick action="ppaction://hlinksldjump" r:id="rId4"/>
          </p:cNvPr>
          <p:cNvSpPr/>
          <p:nvPr/>
        </p:nvSpPr>
        <p:spPr>
          <a:xfrm>
            <a:off x="3444300" y="2516650"/>
            <a:ext cx="25167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2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2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2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2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2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9" name="Google Shape;449;p42"/>
          <p:cNvCxnSpPr/>
          <p:nvPr/>
        </p:nvCxnSpPr>
        <p:spPr>
          <a:xfrm rot="10800000">
            <a:off x="5900125" y="26282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3">
            <a:hlinkClick action="ppaction://hlinksldjump" r:id="rId4"/>
          </p:cNvPr>
          <p:cNvSpPr/>
          <p:nvPr/>
        </p:nvSpPr>
        <p:spPr>
          <a:xfrm>
            <a:off x="3453500" y="2994250"/>
            <a:ext cx="250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3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3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3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3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3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1" name="Google Shape;461;p43"/>
          <p:cNvCxnSpPr/>
          <p:nvPr/>
        </p:nvCxnSpPr>
        <p:spPr>
          <a:xfrm rot="10800000">
            <a:off x="6003250" y="3167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3875"/>
            <a:ext cx="9144000" cy="5667378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4">
            <a:hlinkClick action="ppaction://hlinksldjump" r:id="rId4"/>
          </p:cNvPr>
          <p:cNvSpPr/>
          <p:nvPr/>
        </p:nvSpPr>
        <p:spPr>
          <a:xfrm>
            <a:off x="3462675" y="2955675"/>
            <a:ext cx="25074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8" name="Google Shape;468;p44"/>
          <p:cNvCxnSpPr/>
          <p:nvPr/>
        </p:nvCxnSpPr>
        <p:spPr>
          <a:xfrm rot="10800000">
            <a:off x="5970075" y="31309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44"/>
          <p:cNvCxnSpPr/>
          <p:nvPr/>
        </p:nvCxnSpPr>
        <p:spPr>
          <a:xfrm rot="10800000">
            <a:off x="6083688" y="25707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Google Shape;470;p44"/>
          <p:cNvSpPr txBox="1"/>
          <p:nvPr/>
        </p:nvSpPr>
        <p:spPr>
          <a:xfrm>
            <a:off x="6770225" y="21561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Additional answers are added as needed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-1052500"/>
            <a:ext cx="9144000" cy="619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5">
            <a:hlinkClick action="ppaction://hlinksldjump" r:id="rId4"/>
          </p:cNvPr>
          <p:cNvSpPr/>
          <p:nvPr/>
        </p:nvSpPr>
        <p:spPr>
          <a:xfrm>
            <a:off x="3462675" y="2953850"/>
            <a:ext cx="24891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7" name="Google Shape;477;p45"/>
          <p:cNvCxnSpPr/>
          <p:nvPr/>
        </p:nvCxnSpPr>
        <p:spPr>
          <a:xfrm rot="10800000">
            <a:off x="5951775" y="3085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45"/>
          <p:cNvCxnSpPr/>
          <p:nvPr/>
        </p:nvCxnSpPr>
        <p:spPr>
          <a:xfrm rot="10800000">
            <a:off x="6083688" y="25707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45"/>
          <p:cNvSpPr txBox="1"/>
          <p:nvPr/>
        </p:nvSpPr>
        <p:spPr>
          <a:xfrm>
            <a:off x="6770225" y="21561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[FR2]:</a:t>
            </a:r>
            <a:r>
              <a:rPr lang="en-GB">
                <a:solidFill>
                  <a:srgbClr val="666666"/>
                </a:solidFill>
              </a:rPr>
              <a:t> Additional answers are added as needed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-1090625"/>
            <a:ext cx="9144000" cy="62341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46"/>
          <p:cNvCxnSpPr/>
          <p:nvPr/>
        </p:nvCxnSpPr>
        <p:spPr>
          <a:xfrm rot="10800000">
            <a:off x="3330450" y="20747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6" name="Google Shape;486;p46">
            <a:hlinkClick action="ppaction://hlinksldjump" r:id="rId4"/>
          </p:cNvPr>
          <p:cNvSpPr/>
          <p:nvPr/>
        </p:nvSpPr>
        <p:spPr>
          <a:xfrm>
            <a:off x="3150400" y="1925150"/>
            <a:ext cx="2295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6"/>
          <p:cNvSpPr txBox="1"/>
          <p:nvPr/>
        </p:nvSpPr>
        <p:spPr>
          <a:xfrm>
            <a:off x="657025" y="2037475"/>
            <a:ext cx="179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[FR2] Indicate a correct answer</a:t>
            </a:r>
            <a:endParaRPr/>
          </a:p>
        </p:txBody>
      </p:sp>
      <p:cxnSp>
        <p:nvCxnSpPr>
          <p:cNvPr id="488" name="Google Shape;488;p46"/>
          <p:cNvCxnSpPr>
            <a:stCxn id="487" idx="3"/>
            <a:endCxn id="486" idx="1"/>
          </p:cNvCxnSpPr>
          <p:nvPr/>
        </p:nvCxnSpPr>
        <p:spPr>
          <a:xfrm flipH="1" rot="10800000">
            <a:off x="2448925" y="2039875"/>
            <a:ext cx="701400" cy="30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1219200"/>
            <a:ext cx="9144000" cy="6362707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7">
            <a:hlinkClick action="ppaction://hlinksldjump" r:id="rId4"/>
          </p:cNvPr>
          <p:cNvSpPr/>
          <p:nvPr/>
        </p:nvSpPr>
        <p:spPr>
          <a:xfrm>
            <a:off x="3177950" y="3462675"/>
            <a:ext cx="2810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5" name="Google Shape;495;p47"/>
          <p:cNvCxnSpPr/>
          <p:nvPr/>
        </p:nvCxnSpPr>
        <p:spPr>
          <a:xfrm rot="10800000">
            <a:off x="5988650" y="35994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-1138225"/>
            <a:ext cx="9144000" cy="6281718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8">
            <a:hlinkClick action="ppaction://hlinksldjump" r:id="rId4"/>
          </p:cNvPr>
          <p:cNvSpPr/>
          <p:nvPr/>
        </p:nvSpPr>
        <p:spPr>
          <a:xfrm>
            <a:off x="3168775" y="4228700"/>
            <a:ext cx="817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2" name="Google Shape;502;p48"/>
          <p:cNvCxnSpPr/>
          <p:nvPr/>
        </p:nvCxnSpPr>
        <p:spPr>
          <a:xfrm rot="10800000">
            <a:off x="3986275" y="43772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1181100"/>
            <a:ext cx="9144000" cy="6324587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9">
            <a:hlinkClick action="ppaction://hlinksldjump" r:id="rId4"/>
          </p:cNvPr>
          <p:cNvSpPr/>
          <p:nvPr/>
        </p:nvSpPr>
        <p:spPr>
          <a:xfrm>
            <a:off x="4142350" y="4169900"/>
            <a:ext cx="8634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9" name="Google Shape;509;p49"/>
          <p:cNvCxnSpPr/>
          <p:nvPr/>
        </p:nvCxnSpPr>
        <p:spPr>
          <a:xfrm rot="10800000">
            <a:off x="5005750" y="4364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0">
            <a:hlinkClick action="ppaction://hlinksldjump" r:id="rId4"/>
          </p:cNvPr>
          <p:cNvSpPr/>
          <p:nvPr/>
        </p:nvSpPr>
        <p:spPr>
          <a:xfrm>
            <a:off x="3168775" y="1138925"/>
            <a:ext cx="2829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1" name="Google Shape;521;p50"/>
          <p:cNvCxnSpPr/>
          <p:nvPr/>
        </p:nvCxnSpPr>
        <p:spPr>
          <a:xfrm rot="10800000">
            <a:off x="5997775" y="13583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50"/>
          <p:cNvCxnSpPr/>
          <p:nvPr/>
        </p:nvCxnSpPr>
        <p:spPr>
          <a:xfrm>
            <a:off x="2505788" y="4621200"/>
            <a:ext cx="717600" cy="171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3" name="Google Shape;523;p50"/>
          <p:cNvSpPr txBox="1"/>
          <p:nvPr/>
        </p:nvSpPr>
        <p:spPr>
          <a:xfrm>
            <a:off x="770000" y="4096800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[FR6]:</a:t>
            </a:r>
            <a:r>
              <a:rPr lang="en-GB">
                <a:solidFill>
                  <a:srgbClr val="666666"/>
                </a:solidFill>
              </a:rPr>
              <a:t> The navigation bar can be used to edit questions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1">
            <a:hlinkClick action="ppaction://hlinksldjump" r:id="rId4"/>
          </p:cNvPr>
          <p:cNvSpPr/>
          <p:nvPr/>
        </p:nvSpPr>
        <p:spPr>
          <a:xfrm>
            <a:off x="3122850" y="1432825"/>
            <a:ext cx="29208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5" name="Google Shape;535;p51"/>
          <p:cNvCxnSpPr/>
          <p:nvPr/>
        </p:nvCxnSpPr>
        <p:spPr>
          <a:xfrm rot="10800000">
            <a:off x="6043650" y="15971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6" name="Google Shape;536;p51"/>
          <p:cNvCxnSpPr/>
          <p:nvPr/>
        </p:nvCxnSpPr>
        <p:spPr>
          <a:xfrm flipH="1" rot="10800000">
            <a:off x="2372538" y="1301325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7" name="Google Shape;537;p51"/>
          <p:cNvSpPr txBox="1"/>
          <p:nvPr/>
        </p:nvSpPr>
        <p:spPr>
          <a:xfrm>
            <a:off x="587825" y="88672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[FR3]:</a:t>
            </a:r>
            <a:r>
              <a:rPr lang="en-GB">
                <a:solidFill>
                  <a:srgbClr val="666666"/>
                </a:solidFill>
              </a:rPr>
              <a:t> The quiz </a:t>
            </a:r>
            <a:r>
              <a:rPr lang="en-GB">
                <a:solidFill>
                  <a:srgbClr val="666666"/>
                </a:solidFill>
              </a:rPr>
              <a:t>maintainer</a:t>
            </a:r>
            <a:r>
              <a:rPr lang="en-GB">
                <a:solidFill>
                  <a:srgbClr val="666666"/>
                </a:solidFill>
              </a:rPr>
              <a:t> can choose to create a true or false question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6"/>
          <p:cNvCxnSpPr/>
          <p:nvPr/>
        </p:nvCxnSpPr>
        <p:spPr>
          <a:xfrm rot="10800000">
            <a:off x="8261625" y="1226375"/>
            <a:ext cx="53700" cy="606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6"/>
          <p:cNvSpPr txBox="1"/>
          <p:nvPr/>
        </p:nvSpPr>
        <p:spPr>
          <a:xfrm>
            <a:off x="7288075" y="1861200"/>
            <a:ext cx="167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An error message will be returned if either box is left blank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3" name="Google Shape;103;p16">
            <a:hlinkClick action="ppaction://hlinksldjump" r:id="rId4"/>
          </p:cNvPr>
          <p:cNvSpPr/>
          <p:nvPr/>
        </p:nvSpPr>
        <p:spPr>
          <a:xfrm>
            <a:off x="8123400" y="949050"/>
            <a:ext cx="238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64325" y="817650"/>
            <a:ext cx="374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Email must be in proper email format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Password must be 8 or more characters long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310175" y="2108825"/>
            <a:ext cx="21147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EC1.0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Quiz Maintainer registration error: no details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453400" y="3547100"/>
            <a:ext cx="21147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EC1.1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Quiz Maintainer registration error: invalid details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2">
            <a:hlinkClick action="ppaction://hlinksldjump" r:id="rId4"/>
          </p:cNvPr>
          <p:cNvSpPr/>
          <p:nvPr/>
        </p:nvSpPr>
        <p:spPr>
          <a:xfrm>
            <a:off x="4160725" y="4013775"/>
            <a:ext cx="845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2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2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2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2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2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9" name="Google Shape;549;p52"/>
          <p:cNvCxnSpPr/>
          <p:nvPr/>
        </p:nvCxnSpPr>
        <p:spPr>
          <a:xfrm rot="10800000">
            <a:off x="5005825" y="4180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0" name="Google Shape;550;p52">
            <a:hlinkClick action="ppaction://hlinksldjump" r:id="rId10"/>
          </p:cNvPr>
          <p:cNvSpPr/>
          <p:nvPr/>
        </p:nvSpPr>
        <p:spPr>
          <a:xfrm>
            <a:off x="3177950" y="2121700"/>
            <a:ext cx="20481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1" name="Google Shape;551;p52"/>
          <p:cNvCxnSpPr/>
          <p:nvPr/>
        </p:nvCxnSpPr>
        <p:spPr>
          <a:xfrm rot="10800000">
            <a:off x="5220350" y="2352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2" name="Google Shape;552;p52"/>
          <p:cNvSpPr txBox="1"/>
          <p:nvPr/>
        </p:nvSpPr>
        <p:spPr>
          <a:xfrm>
            <a:off x="5777250" y="4399525"/>
            <a:ext cx="13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case</a:t>
            </a:r>
            <a:endParaRPr/>
          </a:p>
        </p:txBody>
      </p:sp>
      <p:cxnSp>
        <p:nvCxnSpPr>
          <p:cNvPr id="553" name="Google Shape;553;p52"/>
          <p:cNvCxnSpPr/>
          <p:nvPr/>
        </p:nvCxnSpPr>
        <p:spPr>
          <a:xfrm flipH="1" rot="10800000">
            <a:off x="2372538" y="224580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52"/>
          <p:cNvSpPr txBox="1"/>
          <p:nvPr/>
        </p:nvSpPr>
        <p:spPr>
          <a:xfrm>
            <a:off x="581650" y="161580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[FR4]:</a:t>
            </a:r>
            <a:r>
              <a:rPr lang="en-GB">
                <a:solidFill>
                  <a:srgbClr val="666666"/>
                </a:solidFill>
              </a:rPr>
              <a:t> The user interface changes to accommodate the change in question type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555" name="Google Shape;555;p52"/>
          <p:cNvCxnSpPr/>
          <p:nvPr/>
        </p:nvCxnSpPr>
        <p:spPr>
          <a:xfrm rot="10800000">
            <a:off x="6041638" y="2986350"/>
            <a:ext cx="7503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52"/>
          <p:cNvSpPr txBox="1"/>
          <p:nvPr/>
        </p:nvSpPr>
        <p:spPr>
          <a:xfrm>
            <a:off x="6791950" y="2356350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[FR4]:</a:t>
            </a:r>
            <a:r>
              <a:rPr lang="en-GB">
                <a:solidFill>
                  <a:srgbClr val="666666"/>
                </a:solidFill>
              </a:rPr>
              <a:t> The quiz maintainer can choose whether the answer is true or false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3">
            <a:hlinkClick action="ppaction://hlinksldjump" r:id="rId4"/>
          </p:cNvPr>
          <p:cNvSpPr/>
          <p:nvPr/>
        </p:nvSpPr>
        <p:spPr>
          <a:xfrm>
            <a:off x="3177950" y="2121700"/>
            <a:ext cx="20481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3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3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3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3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3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8" name="Google Shape;568;p53"/>
          <p:cNvCxnSpPr/>
          <p:nvPr/>
        </p:nvCxnSpPr>
        <p:spPr>
          <a:xfrm rot="10800000">
            <a:off x="8271875" y="1238975"/>
            <a:ext cx="104700" cy="653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53"/>
          <p:cNvCxnSpPr/>
          <p:nvPr/>
        </p:nvCxnSpPr>
        <p:spPr>
          <a:xfrm rot="10800000">
            <a:off x="5220350" y="2205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p53"/>
          <p:cNvSpPr txBox="1"/>
          <p:nvPr/>
        </p:nvSpPr>
        <p:spPr>
          <a:xfrm>
            <a:off x="7347850" y="2020650"/>
            <a:ext cx="1708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[FR3] Check if the new question has the question text, an indication of whether the answer should be true or false and a mark for each </a:t>
            </a:r>
            <a:endParaRPr/>
          </a:p>
        </p:txBody>
      </p:sp>
      <p:sp>
        <p:nvSpPr>
          <p:cNvPr id="571" name="Google Shape;571;p53">
            <a:hlinkClick action="ppaction://hlinksldjump" r:id="rId10"/>
          </p:cNvPr>
          <p:cNvSpPr/>
          <p:nvPr/>
        </p:nvSpPr>
        <p:spPr>
          <a:xfrm>
            <a:off x="8070325" y="922500"/>
            <a:ext cx="318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3"/>
          <p:cNvSpPr txBox="1"/>
          <p:nvPr/>
        </p:nvSpPr>
        <p:spPr>
          <a:xfrm>
            <a:off x="0" y="155222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EC1.6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Quiz Maintainer quiz creation: multiple choice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4">
            <a:hlinkClick action="ppaction://hlinksldjump" r:id="rId4"/>
          </p:cNvPr>
          <p:cNvSpPr/>
          <p:nvPr/>
        </p:nvSpPr>
        <p:spPr>
          <a:xfrm>
            <a:off x="5327200" y="2094150"/>
            <a:ext cx="652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4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4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4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4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4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4" name="Google Shape;584;p54"/>
          <p:cNvCxnSpPr/>
          <p:nvPr/>
        </p:nvCxnSpPr>
        <p:spPr>
          <a:xfrm rot="10800000">
            <a:off x="5979400" y="2242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400" y="169787"/>
            <a:ext cx="670750" cy="3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5">
            <a:hlinkClick action="ppaction://hlinksldjump" r:id="rId5"/>
          </p:cNvPr>
          <p:cNvSpPr/>
          <p:nvPr/>
        </p:nvSpPr>
        <p:spPr>
          <a:xfrm>
            <a:off x="4656700" y="2838100"/>
            <a:ext cx="1341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5">
            <a:hlinkClick action="ppaction://hlinksldjump" r:id="rId6"/>
          </p:cNvPr>
          <p:cNvSpPr/>
          <p:nvPr/>
        </p:nvSpPr>
        <p:spPr>
          <a:xfrm>
            <a:off x="3177950" y="2838100"/>
            <a:ext cx="1313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5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5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5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5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5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8" name="Google Shape;598;p55"/>
          <p:cNvCxnSpPr>
            <a:endCxn id="592" idx="1"/>
          </p:cNvCxnSpPr>
          <p:nvPr/>
        </p:nvCxnSpPr>
        <p:spPr>
          <a:xfrm flipH="1" rot="10800000">
            <a:off x="2571650" y="3017200"/>
            <a:ext cx="606300" cy="1515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9" name="Google Shape;599;p55"/>
          <p:cNvCxnSpPr/>
          <p:nvPr/>
        </p:nvCxnSpPr>
        <p:spPr>
          <a:xfrm rot="10800000">
            <a:off x="5997700" y="30172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6">
            <a:hlinkClick action="ppaction://hlinksldjump" r:id="rId4"/>
          </p:cNvPr>
          <p:cNvSpPr/>
          <p:nvPr/>
        </p:nvSpPr>
        <p:spPr>
          <a:xfrm>
            <a:off x="3177950" y="2838100"/>
            <a:ext cx="1313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6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6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6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6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6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1" name="Google Shape;611;p56"/>
          <p:cNvCxnSpPr>
            <a:endCxn id="605" idx="1"/>
          </p:cNvCxnSpPr>
          <p:nvPr/>
        </p:nvCxnSpPr>
        <p:spPr>
          <a:xfrm flipH="1" rot="10800000">
            <a:off x="2525750" y="3017200"/>
            <a:ext cx="652200" cy="597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7">
            <a:hlinkClick action="ppaction://hlinksldjump" r:id="rId4"/>
          </p:cNvPr>
          <p:cNvSpPr/>
          <p:nvPr/>
        </p:nvSpPr>
        <p:spPr>
          <a:xfrm>
            <a:off x="4656700" y="2838100"/>
            <a:ext cx="1341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7">
            <a:hlinkClick action="ppaction://hlinksldjump" r:id="rId5"/>
          </p:cNvPr>
          <p:cNvSpPr/>
          <p:nvPr/>
        </p:nvSpPr>
        <p:spPr>
          <a:xfrm>
            <a:off x="3177950" y="3545350"/>
            <a:ext cx="28197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7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7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7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7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7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4" name="Google Shape;624;p57"/>
          <p:cNvCxnSpPr/>
          <p:nvPr/>
        </p:nvCxnSpPr>
        <p:spPr>
          <a:xfrm rot="10800000">
            <a:off x="5997650" y="29956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5" name="Google Shape;625;p57"/>
          <p:cNvCxnSpPr/>
          <p:nvPr/>
        </p:nvCxnSpPr>
        <p:spPr>
          <a:xfrm rot="10800000">
            <a:off x="5997650" y="37176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8">
            <a:hlinkClick action="ppaction://hlinksldjump" r:id="rId4"/>
          </p:cNvPr>
          <p:cNvSpPr/>
          <p:nvPr/>
        </p:nvSpPr>
        <p:spPr>
          <a:xfrm>
            <a:off x="3196325" y="4022950"/>
            <a:ext cx="7899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7" name="Google Shape;637;p58"/>
          <p:cNvCxnSpPr/>
          <p:nvPr/>
        </p:nvCxnSpPr>
        <p:spPr>
          <a:xfrm rot="10800000">
            <a:off x="3986225" y="4199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9">
            <a:hlinkClick action="ppaction://hlinksldjump" r:id="rId4"/>
          </p:cNvPr>
          <p:cNvSpPr/>
          <p:nvPr/>
        </p:nvSpPr>
        <p:spPr>
          <a:xfrm>
            <a:off x="4133175" y="4013775"/>
            <a:ext cx="8817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9"/>
          <p:cNvCxnSpPr/>
          <p:nvPr/>
        </p:nvCxnSpPr>
        <p:spPr>
          <a:xfrm rot="10800000">
            <a:off x="5005825" y="4180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0">
            <a:hlinkClick action="ppaction://hlinksldjump" r:id="rId4"/>
          </p:cNvPr>
          <p:cNvSpPr/>
          <p:nvPr/>
        </p:nvSpPr>
        <p:spPr>
          <a:xfrm>
            <a:off x="3168775" y="1855325"/>
            <a:ext cx="20481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6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6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6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1" name="Google Shape;661;p60"/>
          <p:cNvCxnSpPr/>
          <p:nvPr/>
        </p:nvCxnSpPr>
        <p:spPr>
          <a:xfrm rot="10800000">
            <a:off x="5220350" y="20037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2" name="Google Shape;662;p60"/>
          <p:cNvCxnSpPr/>
          <p:nvPr/>
        </p:nvCxnSpPr>
        <p:spPr>
          <a:xfrm flipH="1">
            <a:off x="6071275" y="4050500"/>
            <a:ext cx="1138800" cy="3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3" name="Google Shape;663;p60"/>
          <p:cNvSpPr txBox="1"/>
          <p:nvPr/>
        </p:nvSpPr>
        <p:spPr>
          <a:xfrm>
            <a:off x="7118225" y="3664750"/>
            <a:ext cx="1947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 or more questions added. The save button becomes available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1">
            <a:hlinkClick action="ppaction://hlinksldjump" r:id="rId4"/>
          </p:cNvPr>
          <p:cNvSpPr/>
          <p:nvPr/>
        </p:nvSpPr>
        <p:spPr>
          <a:xfrm>
            <a:off x="5318000" y="1846150"/>
            <a:ext cx="661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6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6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6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6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5" name="Google Shape;675;p61"/>
          <p:cNvCxnSpPr/>
          <p:nvPr/>
        </p:nvCxnSpPr>
        <p:spPr>
          <a:xfrm rot="10800000">
            <a:off x="5979200" y="1948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7"/>
          <p:cNvCxnSpPr/>
          <p:nvPr/>
        </p:nvCxnSpPr>
        <p:spPr>
          <a:xfrm rot="10800000">
            <a:off x="5490100" y="2561100"/>
            <a:ext cx="814500" cy="213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p17">
            <a:hlinkClick action="ppaction://hlinksldjump" r:id="rId4"/>
          </p:cNvPr>
          <p:cNvSpPr/>
          <p:nvPr/>
        </p:nvSpPr>
        <p:spPr>
          <a:xfrm>
            <a:off x="3723225" y="2409150"/>
            <a:ext cx="1705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2">
            <a:hlinkClick action="ppaction://hlinksldjump" r:id="rId4"/>
          </p:cNvPr>
          <p:cNvSpPr/>
          <p:nvPr/>
        </p:nvSpPr>
        <p:spPr>
          <a:xfrm>
            <a:off x="3462675" y="2525825"/>
            <a:ext cx="24984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62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62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62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2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2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7" name="Google Shape;687;p62"/>
          <p:cNvCxnSpPr/>
          <p:nvPr/>
        </p:nvCxnSpPr>
        <p:spPr>
          <a:xfrm rot="10800000">
            <a:off x="5961075" y="27110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81050"/>
            <a:ext cx="9144000" cy="5924547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3">
            <a:hlinkClick action="ppaction://hlinksldjump" r:id="rId4"/>
          </p:cNvPr>
          <p:cNvSpPr/>
          <p:nvPr/>
        </p:nvSpPr>
        <p:spPr>
          <a:xfrm>
            <a:off x="3490225" y="2957525"/>
            <a:ext cx="2470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4" name="Google Shape;694;p63"/>
          <p:cNvCxnSpPr/>
          <p:nvPr/>
        </p:nvCxnSpPr>
        <p:spPr>
          <a:xfrm rot="10800000">
            <a:off x="5997775" y="3142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33575"/>
            <a:ext cx="9144000" cy="7177088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64">
            <a:hlinkClick action="ppaction://hlinksldjump" r:id="rId4"/>
          </p:cNvPr>
          <p:cNvSpPr/>
          <p:nvPr/>
        </p:nvSpPr>
        <p:spPr>
          <a:xfrm>
            <a:off x="3462675" y="2937300"/>
            <a:ext cx="2498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1" name="Google Shape;701;p64"/>
          <p:cNvCxnSpPr/>
          <p:nvPr/>
        </p:nvCxnSpPr>
        <p:spPr>
          <a:xfrm rot="10800000">
            <a:off x="6016175" y="3087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881450"/>
            <a:ext cx="9144000" cy="9024956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5">
            <a:hlinkClick action="ppaction://hlinksldjump" r:id="rId4"/>
          </p:cNvPr>
          <p:cNvSpPr/>
          <p:nvPr/>
        </p:nvSpPr>
        <p:spPr>
          <a:xfrm>
            <a:off x="3462675" y="2325700"/>
            <a:ext cx="2507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8" name="Google Shape;708;p65"/>
          <p:cNvCxnSpPr/>
          <p:nvPr/>
        </p:nvCxnSpPr>
        <p:spPr>
          <a:xfrm rot="10800000">
            <a:off x="5970075" y="24704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3943375"/>
            <a:ext cx="9144000" cy="93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66">
            <a:hlinkClick action="ppaction://hlinksldjump" r:id="rId4"/>
          </p:cNvPr>
          <p:cNvSpPr/>
          <p:nvPr/>
        </p:nvSpPr>
        <p:spPr>
          <a:xfrm>
            <a:off x="3141200" y="1394250"/>
            <a:ext cx="238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5" name="Google Shape;715;p66"/>
          <p:cNvCxnSpPr/>
          <p:nvPr/>
        </p:nvCxnSpPr>
        <p:spPr>
          <a:xfrm rot="10800000">
            <a:off x="3380000" y="1645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-4281500"/>
            <a:ext cx="9144000" cy="9425002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7">
            <a:hlinkClick action="ppaction://hlinksldjump" r:id="rId4"/>
          </p:cNvPr>
          <p:cNvSpPr/>
          <p:nvPr/>
        </p:nvSpPr>
        <p:spPr>
          <a:xfrm>
            <a:off x="3168775" y="3380025"/>
            <a:ext cx="2829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2" name="Google Shape;722;p67"/>
          <p:cNvCxnSpPr/>
          <p:nvPr/>
        </p:nvCxnSpPr>
        <p:spPr>
          <a:xfrm rot="10800000">
            <a:off x="5997775" y="34825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-4248200"/>
            <a:ext cx="9144000" cy="9391689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8">
            <a:hlinkClick action="ppaction://hlinksldjump" r:id="rId4"/>
          </p:cNvPr>
          <p:cNvSpPr/>
          <p:nvPr/>
        </p:nvSpPr>
        <p:spPr>
          <a:xfrm>
            <a:off x="3159575" y="3984400"/>
            <a:ext cx="817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9" name="Google Shape;729;p68"/>
          <p:cNvCxnSpPr/>
          <p:nvPr/>
        </p:nvCxnSpPr>
        <p:spPr>
          <a:xfrm rot="10800000">
            <a:off x="3977075" y="41512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-4262450"/>
            <a:ext cx="9144000" cy="9405962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69">
            <a:hlinkClick action="ppaction://hlinksldjump" r:id="rId4"/>
          </p:cNvPr>
          <p:cNvSpPr/>
          <p:nvPr/>
        </p:nvSpPr>
        <p:spPr>
          <a:xfrm>
            <a:off x="4160725" y="3972200"/>
            <a:ext cx="835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6" name="Google Shape;736;p69"/>
          <p:cNvCxnSpPr/>
          <p:nvPr/>
        </p:nvCxnSpPr>
        <p:spPr>
          <a:xfrm rot="10800000">
            <a:off x="4996525" y="41297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70">
            <a:hlinkClick action="ppaction://hlinksldjump" r:id="rId4"/>
          </p:cNvPr>
          <p:cNvSpPr/>
          <p:nvPr/>
        </p:nvSpPr>
        <p:spPr>
          <a:xfrm>
            <a:off x="3168775" y="1129725"/>
            <a:ext cx="28107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70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70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70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70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70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8" name="Google Shape;748;p70"/>
          <p:cNvCxnSpPr/>
          <p:nvPr/>
        </p:nvCxnSpPr>
        <p:spPr>
          <a:xfrm rot="10800000">
            <a:off x="5979475" y="12965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71">
            <a:hlinkClick action="ppaction://hlinksldjump" r:id="rId4"/>
          </p:cNvPr>
          <p:cNvSpPr/>
          <p:nvPr/>
        </p:nvSpPr>
        <p:spPr>
          <a:xfrm>
            <a:off x="3132025" y="1423650"/>
            <a:ext cx="2893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7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7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7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7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7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0" name="Google Shape;760;p71"/>
          <p:cNvCxnSpPr/>
          <p:nvPr/>
        </p:nvCxnSpPr>
        <p:spPr>
          <a:xfrm rot="10800000">
            <a:off x="6025225" y="15445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>
            <a:hlinkClick action="ppaction://hlinksldjump" r:id="rId4"/>
          </p:cNvPr>
          <p:cNvSpPr/>
          <p:nvPr/>
        </p:nvSpPr>
        <p:spPr>
          <a:xfrm>
            <a:off x="3736500" y="3039650"/>
            <a:ext cx="16857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18"/>
          <p:cNvCxnSpPr/>
          <p:nvPr/>
        </p:nvCxnSpPr>
        <p:spPr>
          <a:xfrm rot="10800000">
            <a:off x="5474050" y="32188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72">
            <a:hlinkClick action="ppaction://hlinksldjump" r:id="rId4"/>
          </p:cNvPr>
          <p:cNvSpPr/>
          <p:nvPr/>
        </p:nvSpPr>
        <p:spPr>
          <a:xfrm>
            <a:off x="3159575" y="2121700"/>
            <a:ext cx="2066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72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72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72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72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72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2" name="Google Shape;772;p72"/>
          <p:cNvCxnSpPr/>
          <p:nvPr/>
        </p:nvCxnSpPr>
        <p:spPr>
          <a:xfrm rot="10800000">
            <a:off x="5220350" y="2242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73">
            <a:hlinkClick action="ppaction://hlinksldjump" r:id="rId4"/>
          </p:cNvPr>
          <p:cNvSpPr/>
          <p:nvPr/>
        </p:nvSpPr>
        <p:spPr>
          <a:xfrm>
            <a:off x="5345575" y="2112500"/>
            <a:ext cx="6522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73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73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73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73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73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4" name="Google Shape;784;p73"/>
          <p:cNvCxnSpPr/>
          <p:nvPr/>
        </p:nvCxnSpPr>
        <p:spPr>
          <a:xfrm rot="10800000">
            <a:off x="5997775" y="22517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74">
            <a:hlinkClick action="ppaction://hlinksldjump" r:id="rId4"/>
          </p:cNvPr>
          <p:cNvSpPr/>
          <p:nvPr/>
        </p:nvSpPr>
        <p:spPr>
          <a:xfrm>
            <a:off x="3187125" y="2819750"/>
            <a:ext cx="13134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74">
            <a:hlinkClick action="ppaction://hlinksldjump" r:id="rId5"/>
          </p:cNvPr>
          <p:cNvSpPr/>
          <p:nvPr/>
        </p:nvSpPr>
        <p:spPr>
          <a:xfrm>
            <a:off x="4638325" y="2792175"/>
            <a:ext cx="1359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74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74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74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74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74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7" name="Google Shape;797;p74"/>
          <p:cNvCxnSpPr/>
          <p:nvPr/>
        </p:nvCxnSpPr>
        <p:spPr>
          <a:xfrm rot="10800000">
            <a:off x="5997625" y="30324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8" name="Google Shape;798;p74"/>
          <p:cNvCxnSpPr>
            <a:endCxn id="790" idx="1"/>
          </p:cNvCxnSpPr>
          <p:nvPr/>
        </p:nvCxnSpPr>
        <p:spPr>
          <a:xfrm flipH="1" rot="10800000">
            <a:off x="2507325" y="3008000"/>
            <a:ext cx="679800" cy="160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75">
            <a:hlinkClick action="ppaction://hlinksldjump" r:id="rId4"/>
          </p:cNvPr>
          <p:cNvSpPr/>
          <p:nvPr/>
        </p:nvSpPr>
        <p:spPr>
          <a:xfrm>
            <a:off x="4638325" y="2792175"/>
            <a:ext cx="1359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75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75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75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75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75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0" name="Google Shape;810;p75"/>
          <p:cNvCxnSpPr/>
          <p:nvPr/>
        </p:nvCxnSpPr>
        <p:spPr>
          <a:xfrm rot="10800000">
            <a:off x="5997625" y="30324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76">
            <a:hlinkClick action="ppaction://hlinksldjump" r:id="rId4"/>
          </p:cNvPr>
          <p:cNvSpPr/>
          <p:nvPr/>
        </p:nvSpPr>
        <p:spPr>
          <a:xfrm>
            <a:off x="3187125" y="2819750"/>
            <a:ext cx="13134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76">
            <a:hlinkClick action="ppaction://hlinksldjump" r:id="rId5"/>
          </p:cNvPr>
          <p:cNvSpPr/>
          <p:nvPr/>
        </p:nvSpPr>
        <p:spPr>
          <a:xfrm>
            <a:off x="3168775" y="3563700"/>
            <a:ext cx="28107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76">
            <a:hlinkClick action="ppaction://hlinksldjump" r:id="rId6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76">
            <a:hlinkClick action="ppaction://hlinksldjump" r:id="rId7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76">
            <a:hlinkClick action="ppaction://hlinksldjump" r:id="rId8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76">
            <a:hlinkClick action="ppaction://hlinksldjump" r:id="rId9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76">
            <a:hlinkClick action="ppaction://hlinksldjump" r:id="rId10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3" name="Google Shape;823;p76"/>
          <p:cNvCxnSpPr/>
          <p:nvPr/>
        </p:nvCxnSpPr>
        <p:spPr>
          <a:xfrm flipH="1" rot="10800000">
            <a:off x="2507450" y="3007975"/>
            <a:ext cx="679800" cy="160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4" name="Google Shape;824;p76"/>
          <p:cNvCxnSpPr/>
          <p:nvPr/>
        </p:nvCxnSpPr>
        <p:spPr>
          <a:xfrm rot="10800000">
            <a:off x="5997625" y="37029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77">
            <a:hlinkClick action="ppaction://hlinksldjump" r:id="rId4"/>
          </p:cNvPr>
          <p:cNvSpPr/>
          <p:nvPr/>
        </p:nvSpPr>
        <p:spPr>
          <a:xfrm>
            <a:off x="4142350" y="4004575"/>
            <a:ext cx="863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77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77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77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77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77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6" name="Google Shape;836;p77"/>
          <p:cNvCxnSpPr/>
          <p:nvPr/>
        </p:nvCxnSpPr>
        <p:spPr>
          <a:xfrm rot="10800000">
            <a:off x="5005750" y="4254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8">
            <a:hlinkClick action="ppaction://hlinksldjump" r:id="rId4"/>
          </p:cNvPr>
          <p:cNvSpPr/>
          <p:nvPr/>
        </p:nvSpPr>
        <p:spPr>
          <a:xfrm>
            <a:off x="5134325" y="4215825"/>
            <a:ext cx="835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78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78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78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78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78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8" name="Google Shape;848;p78"/>
          <p:cNvCxnSpPr/>
          <p:nvPr/>
        </p:nvCxnSpPr>
        <p:spPr>
          <a:xfrm rot="10800000">
            <a:off x="5970125" y="439192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9" name="Google Shape;849;p78"/>
          <p:cNvSpPr txBox="1"/>
          <p:nvPr/>
        </p:nvSpPr>
        <p:spPr>
          <a:xfrm>
            <a:off x="6818525" y="387037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[FR7]:</a:t>
            </a:r>
            <a:r>
              <a:rPr lang="en-GB">
                <a:solidFill>
                  <a:srgbClr val="666666"/>
                </a:solidFill>
              </a:rPr>
              <a:t> When the questions have been entered, this button will go to the preview screen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79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79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79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79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79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79">
            <a:hlinkClick action="ppaction://hlinksldjump" r:id="rId9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79">
            <a:hlinkClick action="ppaction://hlinksldjump" r:id="rId10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79">
            <a:hlinkClick action="ppaction://hlinksldjump" r:id="rId11"/>
          </p:cNvPr>
          <p:cNvSpPr/>
          <p:nvPr/>
        </p:nvSpPr>
        <p:spPr>
          <a:xfrm>
            <a:off x="7430525" y="854200"/>
            <a:ext cx="275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79">
            <a:hlinkClick action="ppaction://hlinksldjump" r:id="rId12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79">
            <a:hlinkClick action="ppaction://hlinksldjump" r:id="rId13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79">
            <a:hlinkClick action="ppaction://hlinksldjump" r:id="rId14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79">
            <a:hlinkClick action="ppaction://hlinksldjump" r:id="rId15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79">
            <a:hlinkClick action="ppaction://hlinksldjump" r:id="rId16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79">
            <a:hlinkClick action="ppaction://hlinksldjump" r:id="rId17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79">
            <a:hlinkClick action="ppaction://hlinksldjump" r:id="rId18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0" name="Google Shape;870;p79"/>
          <p:cNvCxnSpPr/>
          <p:nvPr/>
        </p:nvCxnSpPr>
        <p:spPr>
          <a:xfrm flipH="1">
            <a:off x="4131850" y="403212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1" name="Google Shape;871;p79"/>
          <p:cNvCxnSpPr/>
          <p:nvPr/>
        </p:nvCxnSpPr>
        <p:spPr>
          <a:xfrm rot="10800000">
            <a:off x="7706225" y="10723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2" name="Google Shape;872;p79"/>
          <p:cNvCxnSpPr/>
          <p:nvPr/>
        </p:nvCxnSpPr>
        <p:spPr>
          <a:xfrm rot="10800000">
            <a:off x="2167500" y="14144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3" name="Google Shape;873;p79"/>
          <p:cNvCxnSpPr/>
          <p:nvPr/>
        </p:nvCxnSpPr>
        <p:spPr>
          <a:xfrm flipH="1">
            <a:off x="4533888" y="408577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4" name="Google Shape;874;p79"/>
          <p:cNvCxnSpPr/>
          <p:nvPr/>
        </p:nvCxnSpPr>
        <p:spPr>
          <a:xfrm flipH="1">
            <a:off x="4935950" y="408577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5" name="Google Shape;875;p79"/>
          <p:cNvCxnSpPr/>
          <p:nvPr/>
        </p:nvCxnSpPr>
        <p:spPr>
          <a:xfrm flipH="1">
            <a:off x="5357613" y="4085775"/>
            <a:ext cx="129900" cy="525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6" name="Google Shape;876;p79"/>
          <p:cNvSpPr txBox="1"/>
          <p:nvPr/>
        </p:nvSpPr>
        <p:spPr>
          <a:xfrm>
            <a:off x="6884100" y="4199025"/>
            <a:ext cx="225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[FR7]:</a:t>
            </a:r>
            <a:r>
              <a:rPr lang="en-GB">
                <a:solidFill>
                  <a:srgbClr val="666666"/>
                </a:solidFill>
              </a:rPr>
              <a:t> When the user is happy with the questions this button will save the quiz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877" name="Google Shape;877;p79"/>
          <p:cNvCxnSpPr/>
          <p:nvPr/>
        </p:nvCxnSpPr>
        <p:spPr>
          <a:xfrm flipH="1">
            <a:off x="6041950" y="4649163"/>
            <a:ext cx="800100" cy="71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8" name="Google Shape;878;p79"/>
          <p:cNvSpPr txBox="1"/>
          <p:nvPr/>
        </p:nvSpPr>
        <p:spPr>
          <a:xfrm>
            <a:off x="7077575" y="3460125"/>
            <a:ext cx="206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[FR6]:</a:t>
            </a:r>
            <a:r>
              <a:rPr lang="en-GB">
                <a:solidFill>
                  <a:srgbClr val="666666"/>
                </a:solidFill>
              </a:rPr>
              <a:t> The quiz maintainer can add more questions here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879" name="Google Shape;879;p79"/>
          <p:cNvCxnSpPr/>
          <p:nvPr/>
        </p:nvCxnSpPr>
        <p:spPr>
          <a:xfrm flipH="1">
            <a:off x="5785775" y="4078350"/>
            <a:ext cx="1291800" cy="550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0" name="Google Shape;880;p79"/>
          <p:cNvSpPr txBox="1"/>
          <p:nvPr/>
        </p:nvSpPr>
        <p:spPr>
          <a:xfrm>
            <a:off x="7538300" y="141440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[FR5]:</a:t>
            </a:r>
            <a:r>
              <a:rPr lang="en-GB">
                <a:solidFill>
                  <a:srgbClr val="666666"/>
                </a:solidFill>
              </a:rPr>
              <a:t> A question can be deleted with this button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81" name="Google Shape;881;p79"/>
          <p:cNvSpPr txBox="1"/>
          <p:nvPr/>
        </p:nvSpPr>
        <p:spPr>
          <a:xfrm>
            <a:off x="2057450" y="172072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[FR6]:</a:t>
            </a:r>
            <a:r>
              <a:rPr lang="en-GB">
                <a:solidFill>
                  <a:srgbClr val="666666"/>
                </a:solidFill>
              </a:rPr>
              <a:t> The quiz maintainer is able to edit a question here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82" name="Google Shape;882;p79"/>
          <p:cNvSpPr txBox="1"/>
          <p:nvPr/>
        </p:nvSpPr>
        <p:spPr>
          <a:xfrm>
            <a:off x="0" y="673200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UC</a:t>
            </a:r>
            <a:r>
              <a:rPr b="1" lang="en-GB"/>
              <a:t>1.3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Maintainer preview quiz</a:t>
            </a:r>
            <a:endParaRPr b="1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813" y="0"/>
            <a:ext cx="74363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80">
            <a:hlinkClick action="ppaction://hlinksldjump" r:id="rId4"/>
          </p:cNvPr>
          <p:cNvSpPr/>
          <p:nvPr/>
        </p:nvSpPr>
        <p:spPr>
          <a:xfrm>
            <a:off x="5024100" y="4353600"/>
            <a:ext cx="688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9" name="Google Shape;889;p80"/>
          <p:cNvCxnSpPr/>
          <p:nvPr/>
        </p:nvCxnSpPr>
        <p:spPr>
          <a:xfrm rot="10800000">
            <a:off x="5712900" y="445620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0" name="Google Shape;890;p80"/>
          <p:cNvSpPr txBox="1"/>
          <p:nvPr/>
        </p:nvSpPr>
        <p:spPr>
          <a:xfrm>
            <a:off x="853825" y="2156100"/>
            <a:ext cx="232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[FR6]:</a:t>
            </a:r>
            <a:r>
              <a:rPr lang="en-GB">
                <a:solidFill>
                  <a:srgbClr val="666666"/>
                </a:solidFill>
              </a:rPr>
              <a:t> The quiz maintainer is able to edit a question here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81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81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81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81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81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81">
            <a:hlinkClick action="ppaction://hlinksldjump" r:id="rId9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81">
            <a:hlinkClick action="ppaction://hlinksldjump" r:id="rId10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81">
            <a:hlinkClick action="ppaction://hlinksldjump" r:id="rId11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81">
            <a:hlinkClick action="ppaction://hlinksldjump" r:id="rId12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81">
            <a:hlinkClick action="ppaction://hlinksldjump" r:id="rId13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81">
            <a:hlinkClick action="ppaction://hlinksldjump" r:id="rId14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81">
            <a:hlinkClick action="ppaction://hlinksldjump" r:id="rId15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81">
            <a:hlinkClick action="ppaction://hlinksldjump" r:id="rId16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81">
            <a:hlinkClick action="ppaction://hlinksldjump" r:id="rId17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>
            <a:hlinkClick action="ppaction://hlinksldjump" r:id="rId4"/>
          </p:cNvPr>
          <p:cNvSpPr/>
          <p:nvPr/>
        </p:nvSpPr>
        <p:spPr>
          <a:xfrm>
            <a:off x="3723225" y="3700875"/>
            <a:ext cx="171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9"/>
          <p:cNvCxnSpPr/>
          <p:nvPr/>
        </p:nvCxnSpPr>
        <p:spPr>
          <a:xfrm rot="10800000">
            <a:off x="5509500" y="3833575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82">
            <a:hlinkClick action="ppaction://hlinksldjump" r:id="rId4"/>
          </p:cNvPr>
          <p:cNvSpPr/>
          <p:nvPr/>
        </p:nvSpPr>
        <p:spPr>
          <a:xfrm>
            <a:off x="5134325" y="40229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6" name="Google Shape;916;p82"/>
          <p:cNvCxnSpPr/>
          <p:nvPr/>
        </p:nvCxnSpPr>
        <p:spPr>
          <a:xfrm rot="10800000">
            <a:off x="6025125" y="4208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83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83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83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83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83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83">
            <a:hlinkClick action="ppaction://hlinksldjump" r:id="rId9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83">
            <a:hlinkClick action="ppaction://hlinksldjump" r:id="rId10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83">
            <a:hlinkClick action="ppaction://hlinksldjump" r:id="rId11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83">
            <a:hlinkClick action="ppaction://hlinksldjump" r:id="rId12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83">
            <a:hlinkClick action="ppaction://hlinksldjump" r:id="rId13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83">
            <a:hlinkClick action="ppaction://hlinksldjump" r:id="rId14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83">
            <a:hlinkClick action="ppaction://hlinksldjump" r:id="rId15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83">
            <a:hlinkClick action="ppaction://hlinksldjump" r:id="rId16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83">
            <a:hlinkClick action="ppaction://hlinksldjump" r:id="rId17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024325"/>
            <a:ext cx="9144000" cy="9167827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84">
            <a:hlinkClick action="ppaction://hlinksldjump" r:id="rId4"/>
          </p:cNvPr>
          <p:cNvSpPr/>
          <p:nvPr/>
        </p:nvSpPr>
        <p:spPr>
          <a:xfrm>
            <a:off x="5134325" y="42066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2" name="Google Shape;942;p84"/>
          <p:cNvCxnSpPr/>
          <p:nvPr/>
        </p:nvCxnSpPr>
        <p:spPr>
          <a:xfrm rot="10800000">
            <a:off x="5979425" y="43917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85">
            <a:hlinkClick action="ppaction://hlinksldjump" r:id="rId4"/>
          </p:cNvPr>
          <p:cNvSpPr/>
          <p:nvPr/>
        </p:nvSpPr>
        <p:spPr>
          <a:xfrm>
            <a:off x="35361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85">
            <a:hlinkClick action="ppaction://hlinksldjump" r:id="rId5"/>
          </p:cNvPr>
          <p:cNvSpPr/>
          <p:nvPr/>
        </p:nvSpPr>
        <p:spPr>
          <a:xfrm>
            <a:off x="39365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85">
            <a:hlinkClick action="ppaction://hlinksldjump" r:id="rId6"/>
          </p:cNvPr>
          <p:cNvSpPr/>
          <p:nvPr/>
        </p:nvSpPr>
        <p:spPr>
          <a:xfrm>
            <a:off x="433690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85">
            <a:hlinkClick action="ppaction://hlinksldjump" r:id="rId7"/>
          </p:cNvPr>
          <p:cNvSpPr/>
          <p:nvPr/>
        </p:nvSpPr>
        <p:spPr>
          <a:xfrm>
            <a:off x="47832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85">
            <a:hlinkClick action="ppaction://hlinksldjump" r:id="rId8"/>
          </p:cNvPr>
          <p:cNvSpPr/>
          <p:nvPr/>
        </p:nvSpPr>
        <p:spPr>
          <a:xfrm>
            <a:off x="313577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85">
            <a:hlinkClick action="ppaction://hlinksldjump" r:id="rId9"/>
          </p:cNvPr>
          <p:cNvSpPr/>
          <p:nvPr/>
        </p:nvSpPr>
        <p:spPr>
          <a:xfrm>
            <a:off x="5189425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85">
            <a:hlinkClick action="ppaction://hlinksldjump" r:id="rId10"/>
          </p:cNvPr>
          <p:cNvSpPr/>
          <p:nvPr/>
        </p:nvSpPr>
        <p:spPr>
          <a:xfrm>
            <a:off x="5497950" y="4610775"/>
            <a:ext cx="25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85">
            <a:hlinkClick action="ppaction://hlinksldjump" r:id="rId11"/>
          </p:cNvPr>
          <p:cNvSpPr/>
          <p:nvPr/>
        </p:nvSpPr>
        <p:spPr>
          <a:xfrm>
            <a:off x="5804800" y="4610775"/>
            <a:ext cx="229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85">
            <a:hlinkClick action="ppaction://hlinksldjump" r:id="rId12"/>
          </p:cNvPr>
          <p:cNvSpPr/>
          <p:nvPr/>
        </p:nvSpPr>
        <p:spPr>
          <a:xfrm>
            <a:off x="1699200" y="1157300"/>
            <a:ext cx="468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85">
            <a:hlinkClick action="ppaction://hlinksldjump" r:id="rId13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85">
            <a:hlinkClick action="ppaction://hlinksldjump" r:id="rId14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85">
            <a:hlinkClick action="ppaction://hlinksldjump" r:id="rId15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85">
            <a:hlinkClick action="ppaction://hlinksldjump" r:id="rId16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85">
            <a:hlinkClick action="ppaction://hlinksldjump" r:id="rId17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86">
            <a:hlinkClick action="ppaction://hlinksldjump" r:id="rId4"/>
          </p:cNvPr>
          <p:cNvSpPr/>
          <p:nvPr/>
        </p:nvSpPr>
        <p:spPr>
          <a:xfrm>
            <a:off x="5134325" y="4022950"/>
            <a:ext cx="84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8" name="Google Shape;968;p86"/>
          <p:cNvCxnSpPr/>
          <p:nvPr/>
        </p:nvCxnSpPr>
        <p:spPr>
          <a:xfrm rot="10800000">
            <a:off x="5979425" y="42080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87">
            <a:hlinkClick action="ppaction://hlinksldjump" r:id="rId4"/>
          </p:cNvPr>
          <p:cNvSpPr/>
          <p:nvPr/>
        </p:nvSpPr>
        <p:spPr>
          <a:xfrm>
            <a:off x="6548775" y="4684250"/>
            <a:ext cx="992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87">
            <a:hlinkClick action="ppaction://hlinksldjump" r:id="rId5"/>
          </p:cNvPr>
          <p:cNvSpPr/>
          <p:nvPr/>
        </p:nvSpPr>
        <p:spPr>
          <a:xfrm>
            <a:off x="5554700" y="109125"/>
            <a:ext cx="57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87">
            <a:hlinkClick action="ppaction://hlinksldjump" r:id="rId6"/>
          </p:cNvPr>
          <p:cNvSpPr/>
          <p:nvPr/>
        </p:nvSpPr>
        <p:spPr>
          <a:xfrm>
            <a:off x="6128300" y="109125"/>
            <a:ext cx="468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87">
            <a:hlinkClick action="ppaction://hlinksldjump" r:id="rId7"/>
          </p:cNvPr>
          <p:cNvSpPr/>
          <p:nvPr/>
        </p:nvSpPr>
        <p:spPr>
          <a:xfrm>
            <a:off x="6596600" y="119625"/>
            <a:ext cx="468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87">
            <a:hlinkClick action="ppaction://hlinksldjump" r:id="rId8"/>
          </p:cNvPr>
          <p:cNvSpPr/>
          <p:nvPr/>
        </p:nvSpPr>
        <p:spPr>
          <a:xfrm>
            <a:off x="5147300" y="119625"/>
            <a:ext cx="4074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87">
            <a:hlinkClick action="ppaction://hlinksldjump" r:id="rId9"/>
          </p:cNvPr>
          <p:cNvSpPr/>
          <p:nvPr/>
        </p:nvSpPr>
        <p:spPr>
          <a:xfrm>
            <a:off x="1405275" y="551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0" name="Google Shape;980;p87"/>
          <p:cNvCxnSpPr/>
          <p:nvPr/>
        </p:nvCxnSpPr>
        <p:spPr>
          <a:xfrm flipH="1">
            <a:off x="7540875" y="4473025"/>
            <a:ext cx="846300" cy="294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1" name="Google Shape;981;p87"/>
          <p:cNvSpPr txBox="1"/>
          <p:nvPr/>
        </p:nvSpPr>
        <p:spPr>
          <a:xfrm>
            <a:off x="7408200" y="3426325"/>
            <a:ext cx="17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[FR5]:</a:t>
            </a:r>
            <a:r>
              <a:rPr lang="en-GB">
                <a:solidFill>
                  <a:srgbClr val="666666"/>
                </a:solidFill>
              </a:rPr>
              <a:t> Once the delete has been </a:t>
            </a:r>
            <a:r>
              <a:rPr lang="en-GB">
                <a:solidFill>
                  <a:srgbClr val="666666"/>
                </a:solidFill>
              </a:rPr>
              <a:t>committed, it can be undone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8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Quizzes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99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89">
            <a:hlinkClick action="ppaction://hlinksldjump" r:id="rId4"/>
          </p:cNvPr>
          <p:cNvSpPr/>
          <p:nvPr/>
        </p:nvSpPr>
        <p:spPr>
          <a:xfrm>
            <a:off x="3793325" y="780700"/>
            <a:ext cx="1010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8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8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8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8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8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8" name="Google Shape;998;p89"/>
          <p:cNvCxnSpPr/>
          <p:nvPr/>
        </p:nvCxnSpPr>
        <p:spPr>
          <a:xfrm rot="10800000">
            <a:off x="4849700" y="89080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9" name="Google Shape;999;p89"/>
          <p:cNvSpPr txBox="1"/>
          <p:nvPr/>
        </p:nvSpPr>
        <p:spPr>
          <a:xfrm>
            <a:off x="7491950" y="146977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[FR8]:</a:t>
            </a:r>
            <a:r>
              <a:rPr lang="en-GB">
                <a:solidFill>
                  <a:srgbClr val="666666"/>
                </a:solidFill>
              </a:rPr>
              <a:t> All created quizzes are listed here. These can be edited or deleted as needed.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00" name="Google Shape;1000;p89"/>
          <p:cNvSpPr txBox="1"/>
          <p:nvPr/>
        </p:nvSpPr>
        <p:spPr>
          <a:xfrm>
            <a:off x="3647250" y="284372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[FR9]:</a:t>
            </a:r>
            <a:r>
              <a:rPr lang="en-GB">
                <a:solidFill>
                  <a:srgbClr val="666666"/>
                </a:solidFill>
              </a:rPr>
              <a:t> Quiz Maintainer can provide a link to Quiz Master to start a quiz.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01" name="Google Shape;1001;p89"/>
          <p:cNvSpPr txBox="1"/>
          <p:nvPr/>
        </p:nvSpPr>
        <p:spPr>
          <a:xfrm>
            <a:off x="6153925" y="416275"/>
            <a:ext cx="173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[FR8]:</a:t>
            </a:r>
            <a:r>
              <a:rPr lang="en-GB">
                <a:solidFill>
                  <a:srgbClr val="666666"/>
                </a:solidFill>
              </a:rPr>
              <a:t> The questions can be sorted alphabetically or by date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02" name="Google Shape;1002;p89"/>
          <p:cNvSpPr txBox="1"/>
          <p:nvPr/>
        </p:nvSpPr>
        <p:spPr>
          <a:xfrm>
            <a:off x="6236250" y="4312200"/>
            <a:ext cx="232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[FR20]:</a:t>
            </a:r>
            <a:r>
              <a:rPr lang="en-GB">
                <a:solidFill>
                  <a:srgbClr val="666666"/>
                </a:solidFill>
              </a:rPr>
              <a:t> The user can import a previously created quiz here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003" name="Google Shape;1003;p89"/>
          <p:cNvCxnSpPr>
            <a:stCxn id="1000" idx="0"/>
          </p:cNvCxnSpPr>
          <p:nvPr/>
        </p:nvCxnSpPr>
        <p:spPr>
          <a:xfrm rot="10800000">
            <a:off x="4270950" y="1983925"/>
            <a:ext cx="244200" cy="85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4" name="Google Shape;1004;p89"/>
          <p:cNvSpPr txBox="1"/>
          <p:nvPr/>
        </p:nvSpPr>
        <p:spPr>
          <a:xfrm>
            <a:off x="6343850" y="2674650"/>
            <a:ext cx="17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[FR19]:</a:t>
            </a:r>
            <a:r>
              <a:rPr lang="en-GB">
                <a:solidFill>
                  <a:srgbClr val="666666"/>
                </a:solidFill>
              </a:rPr>
              <a:t> Quiz Maintainer can export quiz.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005" name="Google Shape;1005;p89"/>
          <p:cNvCxnSpPr>
            <a:stCxn id="1004" idx="1"/>
          </p:cNvCxnSpPr>
          <p:nvPr/>
        </p:nvCxnSpPr>
        <p:spPr>
          <a:xfrm rot="10800000">
            <a:off x="5226050" y="2029800"/>
            <a:ext cx="1117800" cy="10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6" name="Google Shape;1006;p89">
            <a:hlinkClick action="ppaction://hlinksldjump" r:id="rId10"/>
          </p:cNvPr>
          <p:cNvSpPr/>
          <p:nvPr/>
        </p:nvSpPr>
        <p:spPr>
          <a:xfrm>
            <a:off x="5383050" y="1207900"/>
            <a:ext cx="36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7" name="Google Shape;1007;p89"/>
          <p:cNvCxnSpPr>
            <a:endCxn id="1006" idx="3"/>
          </p:cNvCxnSpPr>
          <p:nvPr/>
        </p:nvCxnSpPr>
        <p:spPr>
          <a:xfrm rot="10800000">
            <a:off x="5747550" y="1390450"/>
            <a:ext cx="703500" cy="3417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8" name="Google Shape;1008;p89"/>
          <p:cNvSpPr txBox="1"/>
          <p:nvPr/>
        </p:nvSpPr>
        <p:spPr>
          <a:xfrm>
            <a:off x="6343850" y="1678375"/>
            <a:ext cx="11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Edit quiz</a:t>
            </a:r>
            <a:endParaRPr/>
          </a:p>
        </p:txBody>
      </p:sp>
      <p:sp>
        <p:nvSpPr>
          <p:cNvPr id="1009" name="Google Shape;1009;p89"/>
          <p:cNvSpPr txBox="1"/>
          <p:nvPr/>
        </p:nvSpPr>
        <p:spPr>
          <a:xfrm>
            <a:off x="422500" y="973600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UC</a:t>
            </a:r>
            <a:r>
              <a:rPr b="1" lang="en-GB"/>
              <a:t>1.4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Maintainer view quizzes</a:t>
            </a:r>
            <a:endParaRPr b="1"/>
          </a:p>
        </p:txBody>
      </p:sp>
      <p:sp>
        <p:nvSpPr>
          <p:cNvPr id="1010" name="Google Shape;1010;p89"/>
          <p:cNvSpPr txBox="1"/>
          <p:nvPr/>
        </p:nvSpPr>
        <p:spPr>
          <a:xfrm>
            <a:off x="252975" y="2078575"/>
            <a:ext cx="182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UC</a:t>
            </a:r>
            <a:r>
              <a:rPr b="1" lang="en-GB"/>
              <a:t>1.5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Quiz Maintainer edit quiz</a:t>
            </a:r>
            <a:endParaRPr b="1"/>
          </a:p>
        </p:txBody>
      </p:sp>
      <p:sp>
        <p:nvSpPr>
          <p:cNvPr id="1011" name="Google Shape;1011;p89"/>
          <p:cNvSpPr txBox="1"/>
          <p:nvPr/>
        </p:nvSpPr>
        <p:spPr>
          <a:xfrm>
            <a:off x="97300" y="3090025"/>
            <a:ext cx="30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UC</a:t>
            </a:r>
            <a:r>
              <a:rPr b="1" lang="en-GB">
                <a:solidFill>
                  <a:schemeClr val="dk1"/>
                </a:solidFill>
              </a:rPr>
              <a:t>1.6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Quiz Maintainer delete quiz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12" name="Google Shape;1012;p89"/>
          <p:cNvSpPr txBox="1"/>
          <p:nvPr/>
        </p:nvSpPr>
        <p:spPr>
          <a:xfrm>
            <a:off x="167050" y="3922100"/>
            <a:ext cx="30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UC</a:t>
            </a:r>
            <a:r>
              <a:rPr b="1" lang="en-GB">
                <a:solidFill>
                  <a:schemeClr val="dk1"/>
                </a:solidFill>
              </a:rPr>
              <a:t>2.2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Quiz Master view quizzes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90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90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90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90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90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90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90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90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6" name="Google Shape;1026;p90"/>
          <p:cNvCxnSpPr/>
          <p:nvPr/>
        </p:nvCxnSpPr>
        <p:spPr>
          <a:xfrm rot="10800000">
            <a:off x="4895550" y="1138825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91">
            <a:hlinkClick action="ppaction://hlinksldjump" r:id="rId4"/>
          </p:cNvPr>
          <p:cNvSpPr/>
          <p:nvPr/>
        </p:nvSpPr>
        <p:spPr>
          <a:xfrm>
            <a:off x="3811700" y="789900"/>
            <a:ext cx="1010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91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91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91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91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91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8" name="Google Shape;1038;p91"/>
          <p:cNvCxnSpPr/>
          <p:nvPr/>
        </p:nvCxnSpPr>
        <p:spPr>
          <a:xfrm rot="10800000">
            <a:off x="4822100" y="87705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>
            <a:hlinkClick action="ppaction://hlinksldjump" r:id="rId4"/>
          </p:cNvPr>
          <p:cNvSpPr/>
          <p:nvPr/>
        </p:nvSpPr>
        <p:spPr>
          <a:xfrm>
            <a:off x="4154625" y="4271650"/>
            <a:ext cx="8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20"/>
          <p:cNvCxnSpPr/>
          <p:nvPr/>
        </p:nvCxnSpPr>
        <p:spPr>
          <a:xfrm rot="10800000">
            <a:off x="5117925" y="4437550"/>
            <a:ext cx="718800" cy="2190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92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92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92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92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92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92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92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92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2" name="Google Shape;1052;p92"/>
          <p:cNvCxnSpPr/>
          <p:nvPr/>
        </p:nvCxnSpPr>
        <p:spPr>
          <a:xfrm rot="10800000">
            <a:off x="4895550" y="140505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93">
            <a:hlinkClick action="ppaction://hlinksldjump" r:id="rId4"/>
          </p:cNvPr>
          <p:cNvSpPr/>
          <p:nvPr/>
        </p:nvSpPr>
        <p:spPr>
          <a:xfrm>
            <a:off x="3793325" y="789900"/>
            <a:ext cx="1047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93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93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93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93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93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4" name="Google Shape;1064;p93"/>
          <p:cNvCxnSpPr/>
          <p:nvPr/>
        </p:nvCxnSpPr>
        <p:spPr>
          <a:xfrm rot="10800000">
            <a:off x="4840325" y="964200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94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94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94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94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94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94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94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94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8" name="Google Shape;1078;p94"/>
          <p:cNvCxnSpPr/>
          <p:nvPr/>
        </p:nvCxnSpPr>
        <p:spPr>
          <a:xfrm rot="10800000">
            <a:off x="4904675" y="1653075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95">
            <a:hlinkClick action="ppaction://hlinksldjump" r:id="rId4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95">
            <a:hlinkClick action="ppaction://hlinksldjump" r:id="rId5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95">
            <a:hlinkClick action="ppaction://hlinksldjump" r:id="rId6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95">
            <a:hlinkClick action="ppaction://hlinksldjump" r:id="rId7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95">
            <a:hlinkClick action="ppaction://hlinksldjump" r:id="rId8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95">
            <a:hlinkClick action="ppaction://hlinksldjump" r:id="rId9"/>
          </p:cNvPr>
          <p:cNvSpPr/>
          <p:nvPr/>
        </p:nvSpPr>
        <p:spPr>
          <a:xfrm>
            <a:off x="3810000" y="802100"/>
            <a:ext cx="10227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0" name="Google Shape;1090;p95"/>
          <p:cNvCxnSpPr/>
          <p:nvPr/>
        </p:nvCxnSpPr>
        <p:spPr>
          <a:xfrm flipH="1">
            <a:off x="6212125" y="4798875"/>
            <a:ext cx="882300" cy="63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1" name="Google Shape;1091;p95"/>
          <p:cNvCxnSpPr>
            <a:endCxn id="1084" idx="2"/>
          </p:cNvCxnSpPr>
          <p:nvPr/>
        </p:nvCxnSpPr>
        <p:spPr>
          <a:xfrm rot="10800000">
            <a:off x="6259525" y="514525"/>
            <a:ext cx="622800" cy="368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2" name="Google Shape;1092;p95"/>
          <p:cNvSpPr txBox="1"/>
          <p:nvPr/>
        </p:nvSpPr>
        <p:spPr>
          <a:xfrm>
            <a:off x="7134600" y="4312200"/>
            <a:ext cx="200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[FR20]:</a:t>
            </a:r>
            <a:r>
              <a:rPr lang="en-GB">
                <a:solidFill>
                  <a:srgbClr val="666666"/>
                </a:solidFill>
              </a:rPr>
              <a:t> The user can import a previously created quiz here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93" name="Google Shape;1093;p95">
            <a:hlinkClick action="ppaction://hlinksldjump" r:id="rId10"/>
          </p:cNvPr>
          <p:cNvSpPr/>
          <p:nvPr/>
        </p:nvSpPr>
        <p:spPr>
          <a:xfrm>
            <a:off x="2986550" y="4566100"/>
            <a:ext cx="31857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96">
            <a:hlinkClick action="ppaction://hlinksldjump" r:id="rId4"/>
          </p:cNvPr>
          <p:cNvSpPr/>
          <p:nvPr/>
        </p:nvSpPr>
        <p:spPr>
          <a:xfrm>
            <a:off x="3710675" y="107462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96">
            <a:hlinkClick action="ppaction://hlinksldjump" r:id="rId5"/>
          </p:cNvPr>
          <p:cNvSpPr/>
          <p:nvPr/>
        </p:nvSpPr>
        <p:spPr>
          <a:xfrm>
            <a:off x="3719850" y="1304250"/>
            <a:ext cx="1175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96">
            <a:hlinkClick action="ppaction://hlinksldjump" r:id="rId6"/>
          </p:cNvPr>
          <p:cNvSpPr/>
          <p:nvPr/>
        </p:nvSpPr>
        <p:spPr>
          <a:xfrm>
            <a:off x="3719850" y="1524675"/>
            <a:ext cx="1194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96">
            <a:hlinkClick action="ppaction://hlinksldjump" r:id="rId7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96">
            <a:hlinkClick action="ppaction://hlinksldjump" r:id="rId8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96">
            <a:hlinkClick action="ppaction://hlinksldjump" r:id="rId9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96">
            <a:hlinkClick action="ppaction://hlinksldjump" r:id="rId10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96">
            <a:hlinkClick action="ppaction://hlinksldjump" r:id="rId11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Google Shape;111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2" name="Google Shape;1112;p97"/>
          <p:cNvCxnSpPr/>
          <p:nvPr/>
        </p:nvCxnSpPr>
        <p:spPr>
          <a:xfrm flipH="1">
            <a:off x="6079400" y="1414125"/>
            <a:ext cx="882300" cy="63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3" name="Google Shape;1113;p97"/>
          <p:cNvSpPr txBox="1"/>
          <p:nvPr/>
        </p:nvSpPr>
        <p:spPr>
          <a:xfrm>
            <a:off x="6915500" y="1217175"/>
            <a:ext cx="21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Delete Quiz</a:t>
            </a:r>
            <a:endParaRPr/>
          </a:p>
        </p:txBody>
      </p:sp>
      <p:sp>
        <p:nvSpPr>
          <p:cNvPr id="1114" name="Google Shape;1114;p97">
            <a:hlinkClick action="ppaction://hlinksldjump" r:id="rId4"/>
          </p:cNvPr>
          <p:cNvSpPr/>
          <p:nvPr/>
        </p:nvSpPr>
        <p:spPr>
          <a:xfrm>
            <a:off x="5740800" y="1260975"/>
            <a:ext cx="338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9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 Menu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99">
            <a:hlinkClick action="ppaction://hlinksldjump" r:id="rId4"/>
          </p:cNvPr>
          <p:cNvSpPr/>
          <p:nvPr/>
        </p:nvSpPr>
        <p:spPr>
          <a:xfrm>
            <a:off x="5097575" y="1430075"/>
            <a:ext cx="9735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99">
            <a:hlinkClick action="ppaction://hlinksldjump" r:id="rId5"/>
          </p:cNvPr>
          <p:cNvSpPr/>
          <p:nvPr/>
        </p:nvSpPr>
        <p:spPr>
          <a:xfrm>
            <a:off x="5859925" y="165325"/>
            <a:ext cx="799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99">
            <a:hlinkClick action="ppaction://hlinksldjump" r:id="rId6"/>
          </p:cNvPr>
          <p:cNvSpPr/>
          <p:nvPr/>
        </p:nvSpPr>
        <p:spPr>
          <a:xfrm>
            <a:off x="66591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99">
            <a:hlinkClick action="ppaction://hlinksldjump" r:id="rId7"/>
          </p:cNvPr>
          <p:cNvSpPr/>
          <p:nvPr/>
        </p:nvSpPr>
        <p:spPr>
          <a:xfrm>
            <a:off x="7274425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99">
            <a:hlinkClick action="ppaction://hlinksldjump" r:id="rId8"/>
          </p:cNvPr>
          <p:cNvSpPr/>
          <p:nvPr/>
        </p:nvSpPr>
        <p:spPr>
          <a:xfrm>
            <a:off x="5272100" y="165325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99">
            <a:hlinkClick action="ppaction://hlinksldjump" r:id="rId9"/>
          </p:cNvPr>
          <p:cNvSpPr/>
          <p:nvPr/>
        </p:nvSpPr>
        <p:spPr>
          <a:xfrm>
            <a:off x="587825" y="12860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1" name="Google Shape;1131;p99"/>
          <p:cNvCxnSpPr/>
          <p:nvPr/>
        </p:nvCxnSpPr>
        <p:spPr>
          <a:xfrm rot="10800000">
            <a:off x="6135375" y="1318025"/>
            <a:ext cx="707100" cy="828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2" name="Google Shape;1132;p99"/>
          <p:cNvSpPr txBox="1"/>
          <p:nvPr/>
        </p:nvSpPr>
        <p:spPr>
          <a:xfrm>
            <a:off x="6778175" y="943775"/>
            <a:ext cx="236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[FR13]:</a:t>
            </a:r>
            <a:r>
              <a:rPr lang="en-GB">
                <a:solidFill>
                  <a:srgbClr val="666666"/>
                </a:solidFill>
              </a:rPr>
              <a:t> As a quiz master, this button can be used to start the quiz when ready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33" name="Google Shape;1133;p99"/>
          <p:cNvSpPr txBox="1"/>
          <p:nvPr/>
        </p:nvSpPr>
        <p:spPr>
          <a:xfrm>
            <a:off x="6236250" y="4312200"/>
            <a:ext cx="232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[FR20]:</a:t>
            </a:r>
            <a:r>
              <a:rPr lang="en-GB">
                <a:solidFill>
                  <a:srgbClr val="666666"/>
                </a:solidFill>
              </a:rPr>
              <a:t> A quiz can be </a:t>
            </a:r>
            <a:r>
              <a:rPr lang="en-GB">
                <a:solidFill>
                  <a:srgbClr val="666666"/>
                </a:solidFill>
              </a:rPr>
              <a:t>imported</a:t>
            </a:r>
            <a:r>
              <a:rPr lang="en-GB">
                <a:solidFill>
                  <a:srgbClr val="666666"/>
                </a:solidFill>
              </a:rPr>
              <a:t> as a quiz master also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34" name="Google Shape;1134;p99"/>
          <p:cNvSpPr txBox="1"/>
          <p:nvPr/>
        </p:nvSpPr>
        <p:spPr>
          <a:xfrm>
            <a:off x="202075" y="9437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UC1.7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Quiz Maintainer start quiz</a:t>
            </a:r>
            <a:endParaRPr b="1"/>
          </a:p>
        </p:txBody>
      </p:sp>
      <p:sp>
        <p:nvSpPr>
          <p:cNvPr id="1135" name="Google Shape;1135;p99"/>
          <p:cNvSpPr txBox="1"/>
          <p:nvPr/>
        </p:nvSpPr>
        <p:spPr>
          <a:xfrm>
            <a:off x="202075" y="17057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UC</a:t>
            </a:r>
            <a:r>
              <a:rPr b="1" lang="en-GB"/>
              <a:t>2.3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Quiz Master start quiz</a:t>
            </a:r>
            <a:endParaRPr b="1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0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Quiz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776" y="0"/>
            <a:ext cx="8632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01">
            <a:hlinkClick action="ppaction://hlinksldjump" r:id="rId4"/>
          </p:cNvPr>
          <p:cNvSpPr/>
          <p:nvPr/>
        </p:nvSpPr>
        <p:spPr>
          <a:xfrm>
            <a:off x="7816275" y="964400"/>
            <a:ext cx="541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101">
            <a:hlinkClick action="ppaction://hlinksldjump" r:id="rId5"/>
          </p:cNvPr>
          <p:cNvSpPr/>
          <p:nvPr/>
        </p:nvSpPr>
        <p:spPr>
          <a:xfrm>
            <a:off x="4068875" y="4169738"/>
            <a:ext cx="1028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01">
            <a:hlinkClick action="ppaction://hlinksldjump" r:id="rId6"/>
          </p:cNvPr>
          <p:cNvSpPr/>
          <p:nvPr/>
        </p:nvSpPr>
        <p:spPr>
          <a:xfrm>
            <a:off x="5813925" y="91850"/>
            <a:ext cx="735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101">
            <a:hlinkClick action="ppaction://hlinksldjump" r:id="rId7"/>
          </p:cNvPr>
          <p:cNvSpPr/>
          <p:nvPr/>
        </p:nvSpPr>
        <p:spPr>
          <a:xfrm>
            <a:off x="6548925" y="91850"/>
            <a:ext cx="541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101">
            <a:hlinkClick action="ppaction://hlinksldjump" r:id="rId8"/>
          </p:cNvPr>
          <p:cNvSpPr/>
          <p:nvPr/>
        </p:nvSpPr>
        <p:spPr>
          <a:xfrm>
            <a:off x="70907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101">
            <a:hlinkClick action="ppaction://hlinksldjump" r:id="rId9"/>
          </p:cNvPr>
          <p:cNvSpPr/>
          <p:nvPr/>
        </p:nvSpPr>
        <p:spPr>
          <a:xfrm>
            <a:off x="51986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101">
            <a:hlinkClick action="ppaction://hlinksldjump" r:id="rId10"/>
          </p:cNvPr>
          <p:cNvSpPr/>
          <p:nvPr/>
        </p:nvSpPr>
        <p:spPr>
          <a:xfrm>
            <a:off x="771525" y="1287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101">
            <a:hlinkClick action="ppaction://hlinksldjump" r:id="rId11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54" name="Google Shape;1154;p101"/>
          <p:cNvCxnSpPr/>
          <p:nvPr/>
        </p:nvCxnSpPr>
        <p:spPr>
          <a:xfrm rot="10800000">
            <a:off x="8055375" y="1368525"/>
            <a:ext cx="143400" cy="1168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5" name="Google Shape;1155;p101"/>
          <p:cNvCxnSpPr/>
          <p:nvPr/>
        </p:nvCxnSpPr>
        <p:spPr>
          <a:xfrm flipH="1">
            <a:off x="5097550" y="3841313"/>
            <a:ext cx="982800" cy="490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6" name="Google Shape;1156;p101"/>
          <p:cNvSpPr txBox="1"/>
          <p:nvPr/>
        </p:nvSpPr>
        <p:spPr>
          <a:xfrm>
            <a:off x="6766150" y="2639913"/>
            <a:ext cx="232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[FR12]:</a:t>
            </a:r>
            <a:r>
              <a:rPr lang="en-GB">
                <a:solidFill>
                  <a:srgbClr val="666666"/>
                </a:solidFill>
              </a:rPr>
              <a:t> The quiz master can enable or disable the timer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57" name="Google Shape;1157;p101"/>
          <p:cNvSpPr txBox="1"/>
          <p:nvPr/>
        </p:nvSpPr>
        <p:spPr>
          <a:xfrm>
            <a:off x="6080350" y="3646275"/>
            <a:ext cx="314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[FR13]:</a:t>
            </a:r>
            <a:r>
              <a:rPr lang="en-GB">
                <a:solidFill>
                  <a:srgbClr val="666666"/>
                </a:solidFill>
              </a:rPr>
              <a:t> When all participants have arrived the quiz master can start the quiz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58" name="Google Shape;1158;p101"/>
          <p:cNvSpPr txBox="1"/>
          <p:nvPr/>
        </p:nvSpPr>
        <p:spPr>
          <a:xfrm>
            <a:off x="318425" y="2747775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[FR10]:</a:t>
            </a:r>
            <a:r>
              <a:rPr lang="en-GB">
                <a:solidFill>
                  <a:srgbClr val="666666"/>
                </a:solidFill>
              </a:rPr>
              <a:t> A code is generated that quiz participants can use to join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59" name="Google Shape;1159;p101"/>
          <p:cNvSpPr txBox="1"/>
          <p:nvPr/>
        </p:nvSpPr>
        <p:spPr>
          <a:xfrm>
            <a:off x="392825" y="39365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UC</a:t>
            </a:r>
            <a:r>
              <a:rPr b="1" lang="en-GB"/>
              <a:t>2.3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Quiz Master start quiz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>
            <a:hlinkClick action="ppaction://hlinksldjump" r:id="rId4"/>
          </p:cNvPr>
          <p:cNvSpPr/>
          <p:nvPr/>
        </p:nvSpPr>
        <p:spPr>
          <a:xfrm>
            <a:off x="4054575" y="4267200"/>
            <a:ext cx="11022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21"/>
          <p:cNvCxnSpPr/>
          <p:nvPr/>
        </p:nvCxnSpPr>
        <p:spPr>
          <a:xfrm rot="10800000">
            <a:off x="7522375" y="471625"/>
            <a:ext cx="0" cy="6321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1"/>
          <p:cNvCxnSpPr/>
          <p:nvPr/>
        </p:nvCxnSpPr>
        <p:spPr>
          <a:xfrm rot="10800000">
            <a:off x="5336475" y="4489825"/>
            <a:ext cx="750000" cy="1179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1">
            <a:hlinkClick action="ppaction://hlinksldjump" r:id="rId5"/>
          </p:cNvPr>
          <p:cNvSpPr/>
          <p:nvPr/>
        </p:nvSpPr>
        <p:spPr>
          <a:xfrm>
            <a:off x="7877850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>
            <a:hlinkClick action="ppaction://hlinksldjump" r:id="rId6"/>
          </p:cNvPr>
          <p:cNvSpPr/>
          <p:nvPr/>
        </p:nvSpPr>
        <p:spPr>
          <a:xfrm>
            <a:off x="490875" y="9930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>
            <a:hlinkClick action="ppaction://hlinksldjump" r:id="rId7"/>
          </p:cNvPr>
          <p:cNvSpPr/>
          <p:nvPr/>
        </p:nvSpPr>
        <p:spPr>
          <a:xfrm>
            <a:off x="72139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>
            <a:hlinkClick action="ppaction://hlinksldjump" r:id="rId8"/>
          </p:cNvPr>
          <p:cNvSpPr/>
          <p:nvPr/>
        </p:nvSpPr>
        <p:spPr>
          <a:xfrm>
            <a:off x="6530100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788" y="0"/>
            <a:ext cx="863242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02">
            <a:hlinkClick action="ppaction://hlinksldjump" r:id="rId4"/>
          </p:cNvPr>
          <p:cNvSpPr/>
          <p:nvPr/>
        </p:nvSpPr>
        <p:spPr>
          <a:xfrm>
            <a:off x="7816275" y="964400"/>
            <a:ext cx="541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02">
            <a:hlinkClick action="ppaction://hlinksldjump" r:id="rId5"/>
          </p:cNvPr>
          <p:cNvSpPr/>
          <p:nvPr/>
        </p:nvSpPr>
        <p:spPr>
          <a:xfrm>
            <a:off x="4049825" y="4142700"/>
            <a:ext cx="10287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02">
            <a:hlinkClick action="ppaction://hlinksldjump" r:id="rId6"/>
          </p:cNvPr>
          <p:cNvSpPr/>
          <p:nvPr/>
        </p:nvSpPr>
        <p:spPr>
          <a:xfrm>
            <a:off x="5813925" y="91850"/>
            <a:ext cx="735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02">
            <a:hlinkClick action="ppaction://hlinksldjump" r:id="rId7"/>
          </p:cNvPr>
          <p:cNvSpPr/>
          <p:nvPr/>
        </p:nvSpPr>
        <p:spPr>
          <a:xfrm>
            <a:off x="6548925" y="91850"/>
            <a:ext cx="541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02">
            <a:hlinkClick action="ppaction://hlinksldjump" r:id="rId8"/>
          </p:cNvPr>
          <p:cNvSpPr/>
          <p:nvPr/>
        </p:nvSpPr>
        <p:spPr>
          <a:xfrm>
            <a:off x="70907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02">
            <a:hlinkClick action="ppaction://hlinksldjump" r:id="rId9"/>
          </p:cNvPr>
          <p:cNvSpPr/>
          <p:nvPr/>
        </p:nvSpPr>
        <p:spPr>
          <a:xfrm>
            <a:off x="5198625" y="91850"/>
            <a:ext cx="615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102">
            <a:hlinkClick action="ppaction://hlinksldjump" r:id="rId10"/>
          </p:cNvPr>
          <p:cNvSpPr/>
          <p:nvPr/>
        </p:nvSpPr>
        <p:spPr>
          <a:xfrm>
            <a:off x="771525" y="128725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102">
            <a:hlinkClick action="ppaction://hlinksldjump" r:id="rId11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73" name="Google Shape;1173;p102"/>
          <p:cNvCxnSpPr/>
          <p:nvPr/>
        </p:nvCxnSpPr>
        <p:spPr>
          <a:xfrm rot="10800000">
            <a:off x="8055375" y="1368450"/>
            <a:ext cx="431400" cy="6522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4" name="Google Shape;1174;p102"/>
          <p:cNvCxnSpPr/>
          <p:nvPr/>
        </p:nvCxnSpPr>
        <p:spPr>
          <a:xfrm flipH="1">
            <a:off x="5078525" y="4004925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775" y="0"/>
            <a:ext cx="863245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03">
            <a:hlinkClick action="ppaction://hlinksldjump" r:id="rId4"/>
          </p:cNvPr>
          <p:cNvSpPr/>
          <p:nvPr/>
        </p:nvSpPr>
        <p:spPr>
          <a:xfrm>
            <a:off x="7718525" y="16645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03">
            <a:hlinkClick action="ppaction://hlinksldjump" r:id="rId5"/>
          </p:cNvPr>
          <p:cNvSpPr/>
          <p:nvPr/>
        </p:nvSpPr>
        <p:spPr>
          <a:xfrm>
            <a:off x="803150" y="124175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103">
            <a:hlinkClick action="ppaction://hlinksldjump" r:id="rId6"/>
          </p:cNvPr>
          <p:cNvSpPr/>
          <p:nvPr/>
        </p:nvSpPr>
        <p:spPr>
          <a:xfrm>
            <a:off x="7094525" y="212375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03">
            <a:hlinkClick action="ppaction://hlinksldjump" r:id="rId7"/>
          </p:cNvPr>
          <p:cNvSpPr/>
          <p:nvPr/>
        </p:nvSpPr>
        <p:spPr>
          <a:xfrm>
            <a:off x="6456625" y="212375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03">
            <a:hlinkClick action="ppaction://hlinksldjump" r:id="rId8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5" name="Google Shape;1185;p103"/>
          <p:cNvSpPr txBox="1"/>
          <p:nvPr/>
        </p:nvSpPr>
        <p:spPr>
          <a:xfrm>
            <a:off x="255775" y="801225"/>
            <a:ext cx="280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[FR17]:</a:t>
            </a:r>
            <a:r>
              <a:rPr lang="en-GB">
                <a:solidFill>
                  <a:srgbClr val="666666"/>
                </a:solidFill>
              </a:rPr>
              <a:t> The quiz participant can use the link and code to join the session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86" name="Google Shape;1186;p103"/>
          <p:cNvSpPr txBox="1"/>
          <p:nvPr/>
        </p:nvSpPr>
        <p:spPr>
          <a:xfrm>
            <a:off x="202075" y="4144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UC</a:t>
            </a:r>
            <a:r>
              <a:rPr b="1" lang="en-GB"/>
              <a:t>3.0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Quiz Participant join quiz</a:t>
            </a:r>
            <a:endParaRPr b="1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0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1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5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05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05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9" name="Google Shape;1199;p105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05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05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105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05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4" name="Google Shape;1204;p105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5" name="Google Shape;1205;p105"/>
          <p:cNvSpPr txBox="1"/>
          <p:nvPr/>
        </p:nvSpPr>
        <p:spPr>
          <a:xfrm>
            <a:off x="7641700" y="2851650"/>
            <a:ext cx="132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[FR14]:</a:t>
            </a:r>
            <a:r>
              <a:rPr lang="en-GB">
                <a:solidFill>
                  <a:srgbClr val="666666"/>
                </a:solidFill>
              </a:rPr>
              <a:t>Quiz master can manually step through the questions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06" name="Google Shape;1206;p105"/>
          <p:cNvSpPr txBox="1"/>
          <p:nvPr/>
        </p:nvSpPr>
        <p:spPr>
          <a:xfrm>
            <a:off x="-136100" y="1525050"/>
            <a:ext cx="186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[FR11]:</a:t>
            </a:r>
            <a:r>
              <a:rPr lang="en-GB">
                <a:solidFill>
                  <a:srgbClr val="666666"/>
                </a:solidFill>
              </a:rPr>
              <a:t> </a:t>
            </a:r>
            <a:r>
              <a:rPr lang="en-GB">
                <a:solidFill>
                  <a:srgbClr val="666666"/>
                </a:solidFill>
              </a:rPr>
              <a:t>Viewing</a:t>
            </a:r>
            <a:r>
              <a:rPr lang="en-GB">
                <a:solidFill>
                  <a:srgbClr val="666666"/>
                </a:solidFill>
              </a:rPr>
              <a:t> a shared screen that shows question and possible answers.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207" name="Google Shape;1207;p105"/>
          <p:cNvCxnSpPr>
            <a:stCxn id="1205" idx="1"/>
            <a:endCxn id="1197" idx="3"/>
          </p:cNvCxnSpPr>
          <p:nvPr/>
        </p:nvCxnSpPr>
        <p:spPr>
          <a:xfrm flipH="1">
            <a:off x="5290300" y="3482700"/>
            <a:ext cx="2351400" cy="12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8" name="Google Shape;1208;p105"/>
          <p:cNvSpPr txBox="1"/>
          <p:nvPr/>
        </p:nvSpPr>
        <p:spPr>
          <a:xfrm>
            <a:off x="6396400" y="4410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UC</a:t>
            </a:r>
            <a:r>
              <a:rPr b="1" lang="en-GB"/>
              <a:t>2.3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Quiz Master start quiz</a:t>
            </a:r>
            <a:endParaRPr b="1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06">
            <a:hlinkClick action="ppaction://hlinksldjump" r:id="rId4"/>
          </p:cNvPr>
          <p:cNvSpPr/>
          <p:nvPr/>
        </p:nvSpPr>
        <p:spPr>
          <a:xfrm>
            <a:off x="5005725" y="4601600"/>
            <a:ext cx="2847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106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6" name="Google Shape;1216;p106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06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106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106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06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1" name="Google Shape;1221;p106"/>
          <p:cNvCxnSpPr/>
          <p:nvPr/>
        </p:nvCxnSpPr>
        <p:spPr>
          <a:xfrm flipH="1">
            <a:off x="5290425" y="43022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0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Participant view Question 1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1" name="Google Shape;1231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027" y="0"/>
            <a:ext cx="68818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08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08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4" name="Google Shape;1234;p108">
            <a:hlinkClick action="ppaction://hlinksldjump" r:id="rId6"/>
          </p:cNvPr>
          <p:cNvSpPr/>
          <p:nvPr/>
        </p:nvSpPr>
        <p:spPr>
          <a:xfrm>
            <a:off x="7026500" y="129700"/>
            <a:ext cx="624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08">
            <a:hlinkClick action="ppaction://hlinksldjump" r:id="rId7"/>
          </p:cNvPr>
          <p:cNvSpPr/>
          <p:nvPr/>
        </p:nvSpPr>
        <p:spPr>
          <a:xfrm>
            <a:off x="1335875" y="78250"/>
            <a:ext cx="16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08">
            <a:hlinkClick action="ppaction://hlinksldjump" r:id="rId8"/>
          </p:cNvPr>
          <p:cNvSpPr/>
          <p:nvPr/>
        </p:nvSpPr>
        <p:spPr>
          <a:xfrm>
            <a:off x="6579500" y="129700"/>
            <a:ext cx="447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08">
            <a:hlinkClick action="ppaction://hlinksldjump" r:id="rId9"/>
          </p:cNvPr>
          <p:cNvSpPr/>
          <p:nvPr/>
        </p:nvSpPr>
        <p:spPr>
          <a:xfrm>
            <a:off x="5988200" y="129700"/>
            <a:ext cx="5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8" name="Google Shape;1238;p108"/>
          <p:cNvCxnSpPr/>
          <p:nvPr/>
        </p:nvCxnSpPr>
        <p:spPr>
          <a:xfrm flipH="1">
            <a:off x="5437375" y="4375700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9" name="Google Shape;1239;p108"/>
          <p:cNvSpPr txBox="1"/>
          <p:nvPr/>
        </p:nvSpPr>
        <p:spPr>
          <a:xfrm>
            <a:off x="2839400" y="368500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[FR17]:</a:t>
            </a:r>
            <a:r>
              <a:rPr lang="en-GB">
                <a:solidFill>
                  <a:srgbClr val="666666"/>
                </a:solidFill>
              </a:rPr>
              <a:t> A running multiple choice quiz as it appears to a participant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40" name="Google Shape;1240;p108"/>
          <p:cNvSpPr txBox="1"/>
          <p:nvPr/>
        </p:nvSpPr>
        <p:spPr>
          <a:xfrm>
            <a:off x="6243275" y="3643900"/>
            <a:ext cx="253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</a:rPr>
              <a:t>[FR18]:</a:t>
            </a:r>
            <a:r>
              <a:rPr lang="en-GB">
                <a:solidFill>
                  <a:srgbClr val="666666"/>
                </a:solidFill>
              </a:rPr>
              <a:t> A participant can choose to separate the questions and answers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41" name="Google Shape;1241;p108">
            <a:hlinkClick action="ppaction://hlinksldjump" r:id="rId10"/>
          </p:cNvPr>
          <p:cNvSpPr txBox="1"/>
          <p:nvPr/>
        </p:nvSpPr>
        <p:spPr>
          <a:xfrm>
            <a:off x="156150" y="4482200"/>
            <a:ext cx="11940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mobile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2" name="Google Shape;1242;p108"/>
          <p:cNvSpPr txBox="1"/>
          <p:nvPr/>
        </p:nvSpPr>
        <p:spPr>
          <a:xfrm>
            <a:off x="6086650" y="3685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UC</a:t>
            </a:r>
            <a:r>
              <a:rPr b="1" lang="en-GB"/>
              <a:t>3.1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Quiz Master taking quiz</a:t>
            </a:r>
            <a:endParaRPr b="1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Google Shape;1247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625" y="0"/>
            <a:ext cx="2376744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8" name="Google Shape;1248;p109"/>
          <p:cNvCxnSpPr/>
          <p:nvPr/>
        </p:nvCxnSpPr>
        <p:spPr>
          <a:xfrm rot="10800000">
            <a:off x="5712900" y="376600"/>
            <a:ext cx="1010400" cy="4776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9" name="Google Shape;1249;p109"/>
          <p:cNvSpPr txBox="1"/>
          <p:nvPr/>
        </p:nvSpPr>
        <p:spPr>
          <a:xfrm>
            <a:off x="6704925" y="734775"/>
            <a:ext cx="190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EIR2 Responsive web design</a:t>
            </a:r>
            <a:endParaRPr/>
          </a:p>
        </p:txBody>
      </p:sp>
      <p:sp>
        <p:nvSpPr>
          <p:cNvPr id="1250" name="Google Shape;1250;p109">
            <a:hlinkClick action="ppaction://hlinksldjump" r:id="rId4"/>
          </p:cNvPr>
          <p:cNvSpPr/>
          <p:nvPr/>
        </p:nvSpPr>
        <p:spPr>
          <a:xfrm>
            <a:off x="5327200" y="119400"/>
            <a:ext cx="3216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109">
            <a:hlinkClick action="ppaction://hlinksldjump" r:id="rId5"/>
          </p:cNvPr>
          <p:cNvSpPr txBox="1"/>
          <p:nvPr/>
        </p:nvSpPr>
        <p:spPr>
          <a:xfrm>
            <a:off x="156150" y="4482200"/>
            <a:ext cx="12576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desktop view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625" y="0"/>
            <a:ext cx="23767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10">
            <a:hlinkClick action="ppaction://hlinksldjump" r:id="rId4"/>
          </p:cNvPr>
          <p:cNvSpPr/>
          <p:nvPr/>
        </p:nvSpPr>
        <p:spPr>
          <a:xfrm>
            <a:off x="3384750" y="-6625"/>
            <a:ext cx="103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10">
            <a:hlinkClick action="ppaction://hlinksldjump" r:id="rId5"/>
          </p:cNvPr>
          <p:cNvSpPr/>
          <p:nvPr/>
        </p:nvSpPr>
        <p:spPr>
          <a:xfrm>
            <a:off x="5369150" y="112575"/>
            <a:ext cx="2385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10">
            <a:hlinkClick action="ppaction://hlinksldjump" r:id="rId6"/>
          </p:cNvPr>
          <p:cNvSpPr txBox="1"/>
          <p:nvPr/>
        </p:nvSpPr>
        <p:spPr>
          <a:xfrm>
            <a:off x="156150" y="4482200"/>
            <a:ext cx="1264200" cy="61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Switch to desktop view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050" y="0"/>
            <a:ext cx="68818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11">
            <a:hlinkClick action="ppaction://hlinksldjump" r:id="rId4"/>
          </p:cNvPr>
          <p:cNvSpPr/>
          <p:nvPr/>
        </p:nvSpPr>
        <p:spPr>
          <a:xfrm>
            <a:off x="3554525" y="4629150"/>
            <a:ext cx="19749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11">
            <a:hlinkClick action="ppaction://hlinksldjump" r:id="rId5"/>
          </p:cNvPr>
          <p:cNvSpPr txBox="1"/>
          <p:nvPr/>
        </p:nvSpPr>
        <p:spPr>
          <a:xfrm>
            <a:off x="6080350" y="4477575"/>
            <a:ext cx="30126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between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participant and Quiz Master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7" name="Google Shape;1267;p111">
            <a:hlinkClick action="ppaction://hlinksldjump" r:id="rId6"/>
          </p:cNvPr>
          <p:cNvSpPr/>
          <p:nvPr/>
        </p:nvSpPr>
        <p:spPr>
          <a:xfrm>
            <a:off x="5552125" y="91850"/>
            <a:ext cx="595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11">
            <a:hlinkClick action="ppaction://hlinksldjump" r:id="rId7"/>
          </p:cNvPr>
          <p:cNvSpPr/>
          <p:nvPr/>
        </p:nvSpPr>
        <p:spPr>
          <a:xfrm>
            <a:off x="61664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11">
            <a:hlinkClick action="ppaction://hlinksldjump" r:id="rId8"/>
          </p:cNvPr>
          <p:cNvSpPr/>
          <p:nvPr/>
        </p:nvSpPr>
        <p:spPr>
          <a:xfrm>
            <a:off x="6614225" y="91850"/>
            <a:ext cx="428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11">
            <a:hlinkClick action="ppaction://hlinksldjump" r:id="rId9"/>
          </p:cNvPr>
          <p:cNvSpPr/>
          <p:nvPr/>
        </p:nvSpPr>
        <p:spPr>
          <a:xfrm>
            <a:off x="5156825" y="91850"/>
            <a:ext cx="376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11">
            <a:hlinkClick action="ppaction://hlinksldjump" r:id="rId10"/>
          </p:cNvPr>
          <p:cNvSpPr/>
          <p:nvPr/>
        </p:nvSpPr>
        <p:spPr>
          <a:xfrm>
            <a:off x="1340975" y="73550"/>
            <a:ext cx="1561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2" name="Google Shape;1272;p111"/>
          <p:cNvCxnSpPr/>
          <p:nvPr/>
        </p:nvCxnSpPr>
        <p:spPr>
          <a:xfrm flipH="1">
            <a:off x="5492500" y="4384875"/>
            <a:ext cx="955200" cy="29940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